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entury Gothic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enturyGothic-bold.fntdata"/><Relationship Id="rId14" Type="http://schemas.openxmlformats.org/officeDocument/2006/relationships/font" Target="fonts/CenturyGothic-regular.fntdata"/><Relationship Id="rId17" Type="http://schemas.openxmlformats.org/officeDocument/2006/relationships/font" Target="fonts/CenturyGothic-boldItalic.fntdata"/><Relationship Id="rId16" Type="http://schemas.openxmlformats.org/officeDocument/2006/relationships/font" Target="fonts/CenturyGothic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9152e8b4b9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9152e8b4b9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/>
              <a:t>Teacher says the word students write it down (on mini whiteboards?) check after each word and correct misspellings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</a:t>
            </a: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ntro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vo</a:t>
            </a: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</a:t>
            </a: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ttà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ami</a:t>
            </a: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velo</a:t>
            </a: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</a:t>
            </a: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</a:t>
            </a:r>
            <a:endParaRPr sz="13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1300"/>
              <a:buFont typeface="Century Gothic"/>
              <a:buAutoNum type="arabicPeriod"/>
            </a:pP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cal</a:t>
            </a:r>
            <a:r>
              <a:rPr lang="en-GB" sz="13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</a:t>
            </a:r>
            <a:r>
              <a:rPr lang="en-GB" sz="1300">
                <a:solidFill>
                  <a:srgbClr val="20124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 sz="200">
              <a:solidFill>
                <a:srgbClr val="1F3864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4e45de526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94e45de526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4e45de526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4e45de526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4e45de526_0_2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4e45de526_0_2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4e45de526_0_30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7" name="Google Shape;127;g94e45de526_0_30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Phonics practice activity [1/2]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Timing: </a:t>
            </a:r>
            <a:r>
              <a:rPr b="0" lang="en-GB"/>
              <a:t>5 minutes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Aim: </a:t>
            </a:r>
            <a:r>
              <a:rPr b="0" lang="en-GB"/>
              <a:t>to practice mapping the sound of [ca], [co] and [</a:t>
            </a:r>
            <a:r>
              <a:rPr lang="en-GB"/>
              <a:t>ch</a:t>
            </a:r>
            <a:r>
              <a:rPr b="0" lang="en-GB"/>
              <a:t>] to their spellings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Procedure: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1. Students write 1-5.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2. Students listen and write the missing letters.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3. Teacher checks answers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Note: </a:t>
            </a:r>
            <a:r>
              <a:rPr b="0" lang="en-GB"/>
              <a:t>a variation of this activity is on slides </a:t>
            </a:r>
            <a:r>
              <a:rPr lang="en-GB"/>
              <a:t>11-12</a:t>
            </a:r>
            <a:r>
              <a:rPr b="0" lang="en-GB"/>
              <a:t> (students write the full word)</a:t>
            </a:r>
            <a:endParaRPr b="1" sz="1200"/>
          </a:p>
        </p:txBody>
      </p:sp>
      <p:sp>
        <p:nvSpPr>
          <p:cNvPr id="128" name="Google Shape;128;g94e45de526_0_30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94e45de526_0_33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94e45de526_0_33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Phonics practice activity [2/2]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/>
          </a:p>
        </p:txBody>
      </p:sp>
      <p:sp>
        <p:nvSpPr>
          <p:cNvPr id="158" name="Google Shape;158;g94e45de526_0_33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4e45de526_0_4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0" name="Google Shape;190;g94e45de526_0_41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Phonics practice activity [1/2]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Timing: </a:t>
            </a:r>
            <a:r>
              <a:rPr b="0" lang="en-GB"/>
              <a:t>5 minutes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Aim: </a:t>
            </a:r>
            <a:r>
              <a:rPr b="0" lang="en-GB"/>
              <a:t>to practice mapping the sound of [ca], [co] and [</a:t>
            </a:r>
            <a:r>
              <a:rPr lang="en-GB"/>
              <a:t>ch</a:t>
            </a:r>
            <a:r>
              <a:rPr b="0" lang="en-GB"/>
              <a:t>] to their spellings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Procedure: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1. Students write 1-5.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2. Students listen and write the missing letters.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/>
              <a:t>3. Teacher checks answers</a:t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Note: </a:t>
            </a:r>
            <a:r>
              <a:rPr b="0" lang="en-GB"/>
              <a:t>a variation of this activity is on slides </a:t>
            </a:r>
            <a:r>
              <a:rPr lang="en-GB"/>
              <a:t>11-12</a:t>
            </a:r>
            <a:r>
              <a:rPr b="0" lang="en-GB"/>
              <a:t> (students write the full word)</a:t>
            </a:r>
            <a:endParaRPr b="1" sz="1200"/>
          </a:p>
        </p:txBody>
      </p:sp>
      <p:sp>
        <p:nvSpPr>
          <p:cNvPr id="191" name="Google Shape;191;g94e45de526_0_414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94e45de526_0_44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5" name="Google Shape;215;g94e45de526_0_44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b="1" lang="en-GB"/>
              <a:t>Phonics practice activity [2/2]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1" sz="1200"/>
          </a:p>
        </p:txBody>
      </p:sp>
      <p:sp>
        <p:nvSpPr>
          <p:cNvPr id="216" name="Google Shape;216;g94e45de526_0_44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GB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B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entury Gothic"/>
              <a:buNone/>
              <a:defRPr i="0" sz="3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entury Gothic"/>
              <a:buChar char="•"/>
              <a:defRPr i="0" sz="21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Char char="•"/>
              <a:defRPr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entury Gothic"/>
              <a:buChar char="•"/>
              <a:defRPr i="0" sz="1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Char char="•"/>
              <a:defRPr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13.gif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14.png"/><Relationship Id="rId7" Type="http://schemas.openxmlformats.org/officeDocument/2006/relationships/image" Target="../media/image6.png"/><Relationship Id="rId8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gif"/><Relationship Id="rId4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1.png"/><Relationship Id="rId6" Type="http://schemas.openxmlformats.org/officeDocument/2006/relationships/image" Target="../media/image14.png"/><Relationship Id="rId7" Type="http://schemas.openxmlformats.org/officeDocument/2006/relationships/image" Target="../media/image6.png"/><Relationship Id="rId8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gif"/><Relationship Id="rId4" Type="http://schemas.openxmlformats.org/officeDocument/2006/relationships/image" Target="../media/image12.png"/><Relationship Id="rId10" Type="http://schemas.openxmlformats.org/officeDocument/2006/relationships/image" Target="../media/image8.png"/><Relationship Id="rId9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9.png"/><Relationship Id="rId7" Type="http://schemas.openxmlformats.org/officeDocument/2006/relationships/image" Target="../media/image3.png"/><Relationship Id="rId8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12300" y="148050"/>
            <a:ext cx="8794800" cy="6531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Ripasso</a:t>
            </a:r>
            <a:r>
              <a:rPr lang="en-GB">
                <a:solidFill>
                  <a:srgbClr val="38761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	-	Phonics Unità </a:t>
            </a:r>
            <a:r>
              <a:rPr lang="en-GB">
                <a:solidFill>
                  <a:srgbClr val="38761D"/>
                </a:solidFill>
              </a:rPr>
              <a:t>1</a:t>
            </a:r>
            <a:endParaRPr>
              <a:solidFill>
                <a:srgbClr val="38761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280800" y="1046476"/>
            <a:ext cx="8537400" cy="37683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800"/>
              </a:spcBef>
              <a:spcAft>
                <a:spcPts val="0"/>
              </a:spcAft>
              <a:buNone/>
            </a:pPr>
            <a:r>
              <a:rPr b="1" lang="en-GB" sz="2200">
                <a:latin typeface="Century Gothic"/>
                <a:ea typeface="Century Gothic"/>
                <a:cs typeface="Century Gothic"/>
                <a:sym typeface="Century Gothic"/>
              </a:rPr>
              <a:t>Spell the following words:	     </a:t>
            </a:r>
            <a:r>
              <a:rPr b="1" lang="en-GB" sz="1900">
                <a:latin typeface="Century Gothic"/>
                <a:ea typeface="Century Gothic"/>
                <a:cs typeface="Century Gothic"/>
                <a:sym typeface="Century Gothic"/>
              </a:rPr>
              <a:t>(Ext. What do they mean in English?)</a:t>
            </a:r>
            <a:r>
              <a:rPr b="1" lang="en-GB" sz="2100"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 b="1" sz="21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ce</a:t>
            </a:r>
            <a:r>
              <a:rPr lang="en-GB" sz="2600">
                <a:solidFill>
                  <a:srgbClr val="20124D"/>
                </a:solidFill>
              </a:rPr>
              <a:t>ntro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vo</a:t>
            </a:r>
            <a:r>
              <a:rPr lang="en-GB" sz="2600">
                <a:solidFill>
                  <a:srgbClr val="0000FF"/>
                </a:solidFill>
              </a:rPr>
              <a:t>ce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ci</a:t>
            </a:r>
            <a:r>
              <a:rPr lang="en-GB" sz="2600">
                <a:solidFill>
                  <a:srgbClr val="20124D"/>
                </a:solidFill>
              </a:rPr>
              <a:t>ttà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ami</a:t>
            </a:r>
            <a:r>
              <a:rPr lang="en-GB" sz="2600">
                <a:solidFill>
                  <a:srgbClr val="0000FF"/>
                </a:solidFill>
              </a:rPr>
              <a:t>ci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velo</a:t>
            </a:r>
            <a:r>
              <a:rPr lang="en-GB" sz="2600">
                <a:solidFill>
                  <a:srgbClr val="0000FF"/>
                </a:solidFill>
              </a:rPr>
              <a:t>ce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0000FF"/>
                </a:solidFill>
              </a:rPr>
              <a:t>ci</a:t>
            </a:r>
            <a:r>
              <a:rPr lang="en-GB" sz="2600">
                <a:solidFill>
                  <a:srgbClr val="20124D"/>
                </a:solidFill>
              </a:rPr>
              <a:t>bo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600"/>
              <a:buFont typeface="Century Gothic"/>
              <a:buAutoNum type="arabicPeriod"/>
            </a:pPr>
            <a:r>
              <a:rPr lang="en-GB" sz="2600">
                <a:solidFill>
                  <a:srgbClr val="20124D"/>
                </a:solidFill>
              </a:rPr>
              <a:t>cal</a:t>
            </a:r>
            <a:r>
              <a:rPr lang="en-GB" sz="2600">
                <a:solidFill>
                  <a:srgbClr val="0000FF"/>
                </a:solidFill>
              </a:rPr>
              <a:t>ci</a:t>
            </a:r>
            <a:r>
              <a:rPr lang="en-GB" sz="2600">
                <a:solidFill>
                  <a:srgbClr val="20124D"/>
                </a:solidFill>
              </a:rPr>
              <a:t>o</a:t>
            </a:r>
            <a:endParaRPr sz="2600">
              <a:solidFill>
                <a:srgbClr val="20124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0000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/>
        </p:nvSpPr>
        <p:spPr>
          <a:xfrm>
            <a:off x="584750" y="1599150"/>
            <a:ext cx="2004900" cy="1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0100">
                <a:solidFill>
                  <a:srgbClr val="FF99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91" name="Google Shape;91;p14"/>
          <p:cNvGrpSpPr/>
          <p:nvPr/>
        </p:nvGrpSpPr>
        <p:grpSpPr>
          <a:xfrm>
            <a:off x="3070774" y="878587"/>
            <a:ext cx="3002459" cy="3003514"/>
            <a:chOff x="332650" y="6624313"/>
            <a:chExt cx="1051613" cy="1061575"/>
          </a:xfrm>
        </p:grpSpPr>
        <p:sp>
          <p:nvSpPr>
            <p:cNvPr id="92" name="Google Shape;92;p14"/>
            <p:cNvSpPr/>
            <p:nvPr/>
          </p:nvSpPr>
          <p:spPr>
            <a:xfrm>
              <a:off x="350463" y="6656888"/>
              <a:ext cx="1033800" cy="1029000"/>
            </a:xfrm>
            <a:prstGeom prst="rect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4"/>
            <p:cNvSpPr txBox="1"/>
            <p:nvPr/>
          </p:nvSpPr>
          <p:spPr>
            <a:xfrm>
              <a:off x="332650" y="6624313"/>
              <a:ext cx="450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5100">
                  <a:solidFill>
                    <a:srgbClr val="0B539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ch</a:t>
              </a:r>
              <a:endParaRPr b="1" sz="51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" name="Google Shape;94;p14"/>
            <p:cNvSpPr txBox="1"/>
            <p:nvPr/>
          </p:nvSpPr>
          <p:spPr>
            <a:xfrm flipH="1">
              <a:off x="454650" y="7387738"/>
              <a:ext cx="862500" cy="2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5100">
                  <a:solidFill>
                    <a:srgbClr val="FF99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ch</a:t>
              </a:r>
              <a:r>
                <a:rPr lang="en-GB" sz="5100">
                  <a:solidFill>
                    <a:srgbClr val="07376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iave</a:t>
              </a:r>
              <a:endParaRPr sz="5100">
                <a:solidFill>
                  <a:srgbClr val="073763"/>
                </a:solidFill>
              </a:endParaRPr>
            </a:p>
          </p:txBody>
        </p:sp>
        <p:pic>
          <p:nvPicPr>
            <p:cNvPr id="95" name="Google Shape;95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-1820774">
              <a:off x="440616" y="6881620"/>
              <a:ext cx="890569" cy="3710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 flipH="1">
            <a:off x="213948" y="1484983"/>
            <a:ext cx="1687200" cy="5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 flipH="1">
            <a:off x="6380402" y="768500"/>
            <a:ext cx="276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 flipH="1">
            <a:off x="3652819" y="4438340"/>
            <a:ext cx="19722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 flipH="1">
            <a:off x="464741" y="3509282"/>
            <a:ext cx="2278200" cy="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3153600" y="3509275"/>
            <a:ext cx="2836800" cy="5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</a:t>
            </a:r>
            <a:r>
              <a:rPr b="1" lang="en-GB" sz="3400">
                <a:latin typeface="Century Gothic"/>
                <a:ea typeface="Century Gothic"/>
                <a:cs typeface="Century Gothic"/>
                <a:sym typeface="Century Gothic"/>
              </a:rPr>
              <a:t>why, because</a:t>
            </a: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]</a:t>
            </a:r>
            <a:endParaRPr sz="3400"/>
          </a:p>
        </p:txBody>
      </p:sp>
      <p:sp>
        <p:nvSpPr>
          <p:cNvPr id="105" name="Google Shape;105;p15"/>
          <p:cNvSpPr txBox="1"/>
          <p:nvPr/>
        </p:nvSpPr>
        <p:spPr>
          <a:xfrm>
            <a:off x="6831743" y="392475"/>
            <a:ext cx="216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[to call]</a:t>
            </a:r>
            <a:endParaRPr sz="3400"/>
          </a:p>
        </p:txBody>
      </p: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954" y="392481"/>
            <a:ext cx="957561" cy="1179573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5"/>
          <p:cNvSpPr txBox="1"/>
          <p:nvPr/>
        </p:nvSpPr>
        <p:spPr>
          <a:xfrm>
            <a:off x="7209900" y="3821349"/>
            <a:ext cx="21285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3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14597" y="2571749"/>
            <a:ext cx="1805296" cy="139202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/>
        </p:nvSpPr>
        <p:spPr>
          <a:xfrm>
            <a:off x="213950" y="2973628"/>
            <a:ext cx="27252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[clear, light]</a:t>
            </a:r>
            <a:endParaRPr sz="3400"/>
          </a:p>
        </p:txBody>
      </p:sp>
      <p:grpSp>
        <p:nvGrpSpPr>
          <p:cNvPr id="110" name="Google Shape;110;p15"/>
          <p:cNvGrpSpPr/>
          <p:nvPr/>
        </p:nvGrpSpPr>
        <p:grpSpPr>
          <a:xfrm>
            <a:off x="3327261" y="546090"/>
            <a:ext cx="2489482" cy="2463066"/>
            <a:chOff x="332650" y="6624313"/>
            <a:chExt cx="1051613" cy="1061575"/>
          </a:xfrm>
        </p:grpSpPr>
        <p:sp>
          <p:nvSpPr>
            <p:cNvPr id="111" name="Google Shape;111;p15"/>
            <p:cNvSpPr/>
            <p:nvPr/>
          </p:nvSpPr>
          <p:spPr>
            <a:xfrm>
              <a:off x="350463" y="6656888"/>
              <a:ext cx="1033800" cy="1029000"/>
            </a:xfrm>
            <a:prstGeom prst="rect">
              <a:avLst/>
            </a:prstGeom>
            <a:solidFill>
              <a:srgbClr val="FFFFFF"/>
            </a:solidFill>
            <a:ln cap="flat" cmpd="sng" w="381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5"/>
            <p:cNvSpPr txBox="1"/>
            <p:nvPr/>
          </p:nvSpPr>
          <p:spPr>
            <a:xfrm>
              <a:off x="332650" y="6624313"/>
              <a:ext cx="450300" cy="307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 sz="3400">
                  <a:solidFill>
                    <a:srgbClr val="0B5394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ch</a:t>
              </a:r>
              <a:endParaRPr b="1" sz="3400">
                <a:solidFill>
                  <a:srgbClr val="0B5394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13" name="Google Shape;113;p15"/>
            <p:cNvSpPr txBox="1"/>
            <p:nvPr/>
          </p:nvSpPr>
          <p:spPr>
            <a:xfrm flipH="1">
              <a:off x="454650" y="7387738"/>
              <a:ext cx="862500" cy="28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3400">
                  <a:solidFill>
                    <a:srgbClr val="FF9900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ch</a:t>
              </a:r>
              <a:r>
                <a:rPr lang="en-GB" sz="3400">
                  <a:solidFill>
                    <a:srgbClr val="073763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iave</a:t>
              </a:r>
              <a:endParaRPr sz="3400">
                <a:solidFill>
                  <a:srgbClr val="073763"/>
                </a:solidFill>
              </a:endParaRPr>
            </a:p>
          </p:txBody>
        </p:sp>
        <p:pic>
          <p:nvPicPr>
            <p:cNvPr id="114" name="Google Shape;114;p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-1820774">
              <a:off x="440616" y="6881620"/>
              <a:ext cx="890569" cy="37106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/>
        </p:nvSpPr>
        <p:spPr>
          <a:xfrm flipH="1">
            <a:off x="213948" y="1484983"/>
            <a:ext cx="1687200" cy="5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 flipH="1">
            <a:off x="6380402" y="768500"/>
            <a:ext cx="2763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iamare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 flipH="1">
            <a:off x="3652819" y="4438340"/>
            <a:ext cx="1972200" cy="5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16"/>
          <p:cNvSpPr txBox="1"/>
          <p:nvPr/>
        </p:nvSpPr>
        <p:spPr>
          <a:xfrm flipH="1">
            <a:off x="464741" y="3509282"/>
            <a:ext cx="2278200" cy="4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iaro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7209900" y="3821349"/>
            <a:ext cx="2128500" cy="7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sz="34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</p:txBody>
      </p:sp>
      <p:sp>
        <p:nvSpPr>
          <p:cNvPr id="124" name="Google Shape;124;p16"/>
          <p:cNvSpPr txBox="1"/>
          <p:nvPr/>
        </p:nvSpPr>
        <p:spPr>
          <a:xfrm flipH="1">
            <a:off x="3856098" y="1767608"/>
            <a:ext cx="1687200" cy="58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00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lang="en-GB" sz="340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GB" sz="3400">
                <a:latin typeface="Century Gothic"/>
                <a:ea typeface="Century Gothic"/>
                <a:cs typeface="Century Gothic"/>
                <a:sym typeface="Century Gothic"/>
              </a:rPr>
              <a:t>ave</a:t>
            </a:r>
            <a:endParaRPr sz="340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ascoltare/scrivere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1" name="Google Shape;131;p17"/>
          <p:cNvSpPr txBox="1"/>
          <p:nvPr/>
        </p:nvSpPr>
        <p:spPr>
          <a:xfrm>
            <a:off x="571954" y="1588075"/>
            <a:ext cx="1653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___sta</a:t>
            </a:r>
            <a:endParaRPr sz="1100"/>
          </a:p>
        </p:txBody>
      </p:sp>
      <p:sp>
        <p:nvSpPr>
          <p:cNvPr id="132" name="Google Shape;132;p17"/>
          <p:cNvSpPr txBox="1"/>
          <p:nvPr/>
        </p:nvSpPr>
        <p:spPr>
          <a:xfrm>
            <a:off x="674948" y="1588075"/>
            <a:ext cx="842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17"/>
          <p:cNvSpPr txBox="1"/>
          <p:nvPr/>
        </p:nvSpPr>
        <p:spPr>
          <a:xfrm>
            <a:off x="600275" y="3936325"/>
            <a:ext cx="2069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sz="1100"/>
          </a:p>
        </p:txBody>
      </p:sp>
      <p:sp>
        <p:nvSpPr>
          <p:cNvPr id="134" name="Google Shape;134;p17"/>
          <p:cNvSpPr txBox="1"/>
          <p:nvPr/>
        </p:nvSpPr>
        <p:spPr>
          <a:xfrm>
            <a:off x="454295" y="3931890"/>
            <a:ext cx="837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3862051" y="3913480"/>
            <a:ext cx="2619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___é</a:t>
            </a:r>
            <a:endParaRPr sz="1100"/>
          </a:p>
        </p:txBody>
      </p:sp>
      <p:sp>
        <p:nvSpPr>
          <p:cNvPr id="136" name="Google Shape;136;p17"/>
          <p:cNvSpPr txBox="1"/>
          <p:nvPr/>
        </p:nvSpPr>
        <p:spPr>
          <a:xfrm>
            <a:off x="4757102" y="3913475"/>
            <a:ext cx="788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4069547" y="1589238"/>
            <a:ext cx="2619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__ntare</a:t>
            </a:r>
            <a:endParaRPr sz="1100"/>
          </a:p>
        </p:txBody>
      </p:sp>
      <p:sp>
        <p:nvSpPr>
          <p:cNvPr id="138" name="Google Shape;138;p17"/>
          <p:cNvSpPr txBox="1"/>
          <p:nvPr/>
        </p:nvSpPr>
        <p:spPr>
          <a:xfrm>
            <a:off x="3923966" y="1602359"/>
            <a:ext cx="842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2858325" y="32225"/>
            <a:ext cx="3764700" cy="531000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3600"/>
              <a:buFont typeface="Century Gothic"/>
              <a:buNone/>
            </a:pPr>
            <a:r>
              <a:rPr b="1" i="0" lang="en-GB" sz="3600" u="none" cap="none" strike="noStrik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CH, CA o CO?</a:t>
            </a:r>
            <a:endParaRPr sz="1100"/>
          </a:p>
        </p:txBody>
      </p:sp>
      <p:sp>
        <p:nvSpPr>
          <p:cNvPr id="140" name="Google Shape;140;p17"/>
          <p:cNvSpPr/>
          <p:nvPr/>
        </p:nvSpPr>
        <p:spPr>
          <a:xfrm>
            <a:off x="326110" y="931455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</a:t>
            </a:r>
            <a:endParaRPr sz="1100"/>
          </a:p>
        </p:txBody>
      </p:sp>
      <p:sp>
        <p:nvSpPr>
          <p:cNvPr id="141" name="Google Shape;141;p17"/>
          <p:cNvSpPr/>
          <p:nvPr/>
        </p:nvSpPr>
        <p:spPr>
          <a:xfrm>
            <a:off x="321169" y="3096754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2</a:t>
            </a:r>
            <a:endParaRPr sz="1100"/>
          </a:p>
        </p:txBody>
      </p:sp>
      <p:sp>
        <p:nvSpPr>
          <p:cNvPr id="142" name="Google Shape;142;p17"/>
          <p:cNvSpPr/>
          <p:nvPr/>
        </p:nvSpPr>
        <p:spPr>
          <a:xfrm>
            <a:off x="3432870" y="91356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3</a:t>
            </a:r>
            <a:endParaRPr sz="1100"/>
          </a:p>
        </p:txBody>
      </p:sp>
      <p:sp>
        <p:nvSpPr>
          <p:cNvPr id="143" name="Google Shape;143;p17"/>
          <p:cNvSpPr/>
          <p:nvPr/>
        </p:nvSpPr>
        <p:spPr>
          <a:xfrm>
            <a:off x="3420961" y="308380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4</a:t>
            </a:r>
            <a:endParaRPr sz="1100"/>
          </a:p>
        </p:txBody>
      </p:sp>
      <p:sp>
        <p:nvSpPr>
          <p:cNvPr id="144" name="Google Shape;144;p17"/>
          <p:cNvSpPr/>
          <p:nvPr/>
        </p:nvSpPr>
        <p:spPr>
          <a:xfrm>
            <a:off x="6368317" y="1997687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</a:t>
            </a:r>
            <a:endParaRPr sz="1100"/>
          </a:p>
        </p:txBody>
      </p:sp>
      <p:sp>
        <p:nvSpPr>
          <p:cNvPr id="145" name="Google Shape;145;p17"/>
          <p:cNvSpPr txBox="1"/>
          <p:nvPr/>
        </p:nvSpPr>
        <p:spPr>
          <a:xfrm>
            <a:off x="6805475" y="2615950"/>
            <a:ext cx="2283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pic___lo</a:t>
            </a:r>
            <a:endParaRPr sz="1100"/>
          </a:p>
        </p:txBody>
      </p:sp>
      <p:sp>
        <p:nvSpPr>
          <p:cNvPr id="146" name="Google Shape;146;p17"/>
          <p:cNvSpPr txBox="1"/>
          <p:nvPr/>
        </p:nvSpPr>
        <p:spPr>
          <a:xfrm>
            <a:off x="3317975" y="3379500"/>
            <a:ext cx="31350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[why, because]</a:t>
            </a:r>
            <a:endParaRPr sz="1200"/>
          </a:p>
        </p:txBody>
      </p:sp>
      <p:sp>
        <p:nvSpPr>
          <p:cNvPr id="147" name="Google Shape;147;p17"/>
          <p:cNvSpPr txBox="1"/>
          <p:nvPr/>
        </p:nvSpPr>
        <p:spPr>
          <a:xfrm>
            <a:off x="7671901" y="2615950"/>
            <a:ext cx="1053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endParaRPr b="1" sz="4100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8" name="Google Shape;14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4475" y="828825"/>
            <a:ext cx="692400" cy="692400"/>
          </a:xfrm>
          <a:prstGeom prst="rect">
            <a:avLst/>
          </a:prstGeom>
          <a:solidFill>
            <a:srgbClr val="ECECEC"/>
          </a:solidFill>
          <a:ln cap="sq" cmpd="sng" w="1905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5000" kx="195054" rotWithShape="0" algn="tl" dir="12900000" dist="50800" ky="144987">
              <a:srgbClr val="000000">
                <a:alpha val="29800"/>
              </a:srgbClr>
            </a:outerShdw>
          </a:effectLst>
        </p:spPr>
      </p:pic>
      <p:pic>
        <p:nvPicPr>
          <p:cNvPr descr="http://www.clker.com/cliparts/4/d/1/7/11950000412025005274package_graphics.svg.hi.png" id="149" name="Google Shape;149;p17"/>
          <p:cNvPicPr preferRelativeResize="0"/>
          <p:nvPr/>
        </p:nvPicPr>
        <p:blipFill rotWithShape="1">
          <a:blip r:embed="rId4">
            <a:alphaModFix/>
          </a:blip>
          <a:srcRect b="22697" l="16559" r="12184" t="24883"/>
          <a:stretch/>
        </p:blipFill>
        <p:spPr>
          <a:xfrm>
            <a:off x="745400" y="577455"/>
            <a:ext cx="1470600" cy="1083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id="150" name="Google Shape;15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820779">
            <a:off x="671055" y="3057632"/>
            <a:ext cx="1512038" cy="6300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1" name="Google Shape;151;p17"/>
          <p:cNvGrpSpPr/>
          <p:nvPr/>
        </p:nvGrpSpPr>
        <p:grpSpPr>
          <a:xfrm>
            <a:off x="7163650" y="1061881"/>
            <a:ext cx="1705559" cy="1232858"/>
            <a:chOff x="7163650" y="1061881"/>
            <a:chExt cx="1705559" cy="1232858"/>
          </a:xfrm>
        </p:grpSpPr>
        <p:pic>
          <p:nvPicPr>
            <p:cNvPr descr="http://www.clker.com/cliparts/d/7/1/f/1194985444514621050formichina_architetto_fr_01.svg.hi.png" id="152" name="Google Shape;152;p17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172995" y="2025574"/>
              <a:ext cx="377334" cy="2691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7/3/2/b/1194985487751649846contour_elephant.svg.hi.png" id="153" name="Google Shape;153;p17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7527917" y="1061881"/>
              <a:ext cx="1341292" cy="1017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4" name="Google Shape;154;p17"/>
            <p:cNvPicPr preferRelativeResize="0"/>
            <p:nvPr/>
          </p:nvPicPr>
          <p:blipFill rotWithShape="1">
            <a:blip r:embed="rId8">
              <a:alphaModFix/>
            </a:blip>
            <a:srcRect b="33147" l="15154" r="16487" t="32710"/>
            <a:stretch/>
          </p:blipFill>
          <p:spPr>
            <a:xfrm rot="5400000">
              <a:off x="6988799" y="1369301"/>
              <a:ext cx="698601" cy="348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8"/>
          <p:cNvSpPr txBox="1"/>
          <p:nvPr/>
        </p:nvSpPr>
        <p:spPr>
          <a:xfrm>
            <a:off x="887275" y="1654500"/>
            <a:ext cx="842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18"/>
          <p:cNvSpPr txBox="1"/>
          <p:nvPr/>
        </p:nvSpPr>
        <p:spPr>
          <a:xfrm>
            <a:off x="1068765" y="3525531"/>
            <a:ext cx="1653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</a:t>
            </a:r>
            <a:endParaRPr sz="1100"/>
          </a:p>
        </p:txBody>
      </p:sp>
      <p:sp>
        <p:nvSpPr>
          <p:cNvPr id="162" name="Google Shape;162;p18"/>
          <p:cNvSpPr txBox="1"/>
          <p:nvPr/>
        </p:nvSpPr>
        <p:spPr>
          <a:xfrm>
            <a:off x="922786" y="3521096"/>
            <a:ext cx="837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18"/>
          <p:cNvSpPr txBox="1"/>
          <p:nvPr/>
        </p:nvSpPr>
        <p:spPr>
          <a:xfrm>
            <a:off x="4094431" y="3546974"/>
            <a:ext cx="2619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___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sz="1100"/>
          </a:p>
        </p:txBody>
      </p:sp>
      <p:sp>
        <p:nvSpPr>
          <p:cNvPr id="164" name="Google Shape;164;p18"/>
          <p:cNvSpPr txBox="1"/>
          <p:nvPr/>
        </p:nvSpPr>
        <p:spPr>
          <a:xfrm>
            <a:off x="4184953" y="3546975"/>
            <a:ext cx="8937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5" name="Google Shape;165;p18"/>
          <p:cNvSpPr txBox="1"/>
          <p:nvPr/>
        </p:nvSpPr>
        <p:spPr>
          <a:xfrm>
            <a:off x="4064395" y="1578301"/>
            <a:ext cx="1017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__n</a:t>
            </a:r>
            <a:endParaRPr sz="1100"/>
          </a:p>
        </p:txBody>
      </p:sp>
      <p:sp>
        <p:nvSpPr>
          <p:cNvPr id="166" name="Google Shape;166;p18"/>
          <p:cNvSpPr txBox="1"/>
          <p:nvPr/>
        </p:nvSpPr>
        <p:spPr>
          <a:xfrm>
            <a:off x="3931767" y="1575029"/>
            <a:ext cx="842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2764998" y="0"/>
            <a:ext cx="4089300" cy="623400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3600"/>
              <a:buFont typeface="Century Gothic"/>
              <a:buNone/>
            </a:pPr>
            <a:r>
              <a:rPr b="1" lang="en-GB" sz="36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CH, CA o CO?</a:t>
            </a:r>
            <a:endParaRPr sz="1100"/>
          </a:p>
        </p:txBody>
      </p:sp>
      <p:sp>
        <p:nvSpPr>
          <p:cNvPr id="168" name="Google Shape;168;p18"/>
          <p:cNvSpPr/>
          <p:nvPr/>
        </p:nvSpPr>
        <p:spPr>
          <a:xfrm>
            <a:off x="391514" y="950740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6</a:t>
            </a:r>
            <a:endParaRPr sz="1100"/>
          </a:p>
        </p:txBody>
      </p:sp>
      <p:sp>
        <p:nvSpPr>
          <p:cNvPr id="169" name="Google Shape;169;p18"/>
          <p:cNvSpPr/>
          <p:nvPr/>
        </p:nvSpPr>
        <p:spPr>
          <a:xfrm>
            <a:off x="391514" y="3103560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</a:t>
            </a:r>
            <a:endParaRPr sz="1100"/>
          </a:p>
        </p:txBody>
      </p:sp>
      <p:sp>
        <p:nvSpPr>
          <p:cNvPr id="170" name="Google Shape;170;p18"/>
          <p:cNvSpPr/>
          <p:nvPr/>
        </p:nvSpPr>
        <p:spPr>
          <a:xfrm>
            <a:off x="3519589" y="95568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8</a:t>
            </a:r>
            <a:endParaRPr sz="1100"/>
          </a:p>
        </p:txBody>
      </p:sp>
      <p:sp>
        <p:nvSpPr>
          <p:cNvPr id="171" name="Google Shape;171;p18"/>
          <p:cNvSpPr/>
          <p:nvPr/>
        </p:nvSpPr>
        <p:spPr>
          <a:xfrm>
            <a:off x="6714038" y="1965604"/>
            <a:ext cx="278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Twentieth Century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10</a:t>
            </a:r>
            <a:endParaRPr sz="1100"/>
          </a:p>
        </p:txBody>
      </p:sp>
      <p:pic>
        <p:nvPicPr>
          <p:cNvPr id="172" name="Google Shape;17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6419" y="358603"/>
            <a:ext cx="1271179" cy="1312846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8"/>
          <p:cNvSpPr txBox="1"/>
          <p:nvPr/>
        </p:nvSpPr>
        <p:spPr>
          <a:xfrm>
            <a:off x="5568709" y="643704"/>
            <a:ext cx="111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115076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Con ketchup</a:t>
            </a:r>
            <a:endParaRPr sz="1100"/>
          </a:p>
        </p:txBody>
      </p:sp>
      <p:grpSp>
        <p:nvGrpSpPr>
          <p:cNvPr id="174" name="Google Shape;174;p18"/>
          <p:cNvGrpSpPr/>
          <p:nvPr/>
        </p:nvGrpSpPr>
        <p:grpSpPr>
          <a:xfrm>
            <a:off x="5333823" y="903965"/>
            <a:ext cx="1019376" cy="1213935"/>
            <a:chOff x="9563537" y="4515689"/>
            <a:chExt cx="1359167" cy="1618580"/>
          </a:xfrm>
        </p:grpSpPr>
        <p:pic>
          <p:nvPicPr>
            <p:cNvPr descr="http://www.clker.com/cliparts/4/8/a/6/1194984081402633375french_fries_juliane_kr_r.svg.hi.png" id="175" name="Google Shape;175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563537" y="4594738"/>
              <a:ext cx="536739" cy="7038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4/8/a/6/1194984081402633375french_fries_juliane_kr_r.svg.hi.png" id="176" name="Google Shape;176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609634" y="5430387"/>
              <a:ext cx="536739" cy="7038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0/f/7/0/11954234311954389563ok_mark_h_kon_l_vdal_02.svg.med.png" id="177" name="Google Shape;177;p1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274218" y="4558358"/>
              <a:ext cx="648486" cy="4971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V/S/1/q/m/Q/red-x-small-md.png" id="178" name="Google Shape;178;p1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0274219" y="5592678"/>
              <a:ext cx="509733" cy="4464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f/f/2/e/11954289431054409758ketchup_bottle_alexandre_01.svg.hi.png" id="179" name="Google Shape;179;p18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9919222" y="4515689"/>
              <a:ext cx="455299" cy="87786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80" name="Google Shape;180;p18"/>
          <p:cNvSpPr txBox="1"/>
          <p:nvPr/>
        </p:nvSpPr>
        <p:spPr>
          <a:xfrm>
            <a:off x="7153429" y="2625686"/>
            <a:ext cx="26196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5496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vallo</a:t>
            </a:r>
            <a:endParaRPr sz="1100"/>
          </a:p>
        </p:txBody>
      </p:sp>
      <p:sp>
        <p:nvSpPr>
          <p:cNvPr id="181" name="Google Shape;181;p18"/>
          <p:cNvSpPr txBox="1"/>
          <p:nvPr/>
        </p:nvSpPr>
        <p:spPr>
          <a:xfrm>
            <a:off x="7012356" y="2625686"/>
            <a:ext cx="831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endParaRPr b="1" i="0" sz="3300" u="none" cap="none" strike="noStrike">
              <a:solidFill>
                <a:srgbClr val="ED7D3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2" name="Google Shape;182;p18"/>
          <p:cNvSpPr/>
          <p:nvPr/>
        </p:nvSpPr>
        <p:spPr>
          <a:xfrm>
            <a:off x="3519796" y="3131244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9</a:t>
            </a:r>
            <a:endParaRPr sz="1100"/>
          </a:p>
        </p:txBody>
      </p:sp>
      <p:sp>
        <p:nvSpPr>
          <p:cNvPr id="183" name="Google Shape;183;p18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ascoltare/scrivere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4" name="Google Shape;184;p18"/>
          <p:cNvSpPr txBox="1"/>
          <p:nvPr/>
        </p:nvSpPr>
        <p:spPr>
          <a:xfrm>
            <a:off x="978663" y="1570700"/>
            <a:ext cx="14391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__e?</a:t>
            </a:r>
            <a:endParaRPr/>
          </a:p>
        </p:txBody>
      </p:sp>
      <p:pic>
        <p:nvPicPr>
          <p:cNvPr id="185" name="Google Shape;185;p18"/>
          <p:cNvPicPr preferRelativeResize="0"/>
          <p:nvPr/>
        </p:nvPicPr>
        <p:blipFill rotWithShape="1">
          <a:blip r:embed="rId8">
            <a:alphaModFix/>
          </a:blip>
          <a:srcRect b="26174" l="13864" r="15792" t="19847"/>
          <a:stretch/>
        </p:blipFill>
        <p:spPr>
          <a:xfrm>
            <a:off x="922775" y="2571750"/>
            <a:ext cx="1334825" cy="100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28207" y="2398474"/>
            <a:ext cx="1019375" cy="1139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352993" y="1503396"/>
            <a:ext cx="1334828" cy="1230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ascoltare/scrivere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4" name="Google Shape;194;p19"/>
          <p:cNvSpPr txBox="1"/>
          <p:nvPr/>
        </p:nvSpPr>
        <p:spPr>
          <a:xfrm>
            <a:off x="674952" y="1588075"/>
            <a:ext cx="1707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sta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5" name="Google Shape;195;p19"/>
          <p:cNvSpPr txBox="1"/>
          <p:nvPr/>
        </p:nvSpPr>
        <p:spPr>
          <a:xfrm>
            <a:off x="454307" y="3931900"/>
            <a:ext cx="2136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iave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6" name="Google Shape;196;p19"/>
          <p:cNvSpPr txBox="1"/>
          <p:nvPr/>
        </p:nvSpPr>
        <p:spPr>
          <a:xfrm>
            <a:off x="3693475" y="3913475"/>
            <a:ext cx="23673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per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é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19"/>
          <p:cNvSpPr txBox="1"/>
          <p:nvPr/>
        </p:nvSpPr>
        <p:spPr>
          <a:xfrm>
            <a:off x="3923989" y="1602350"/>
            <a:ext cx="2136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</a:t>
            </a: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tare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8" name="Google Shape;198;p19"/>
          <p:cNvSpPr txBox="1"/>
          <p:nvPr/>
        </p:nvSpPr>
        <p:spPr>
          <a:xfrm>
            <a:off x="2858325" y="32225"/>
            <a:ext cx="3764700" cy="531000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3600"/>
              <a:buFont typeface="Century Gothic"/>
              <a:buNone/>
            </a:pPr>
            <a:r>
              <a:rPr b="1" i="0" lang="en-GB" sz="3600" u="none" cap="none" strike="noStrike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CH, CA o CO?</a:t>
            </a:r>
            <a:endParaRPr sz="1100"/>
          </a:p>
        </p:txBody>
      </p:sp>
      <p:sp>
        <p:nvSpPr>
          <p:cNvPr id="199" name="Google Shape;199;p19"/>
          <p:cNvSpPr/>
          <p:nvPr/>
        </p:nvSpPr>
        <p:spPr>
          <a:xfrm>
            <a:off x="326110" y="931455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</a:t>
            </a:r>
            <a:endParaRPr sz="1100"/>
          </a:p>
        </p:txBody>
      </p:sp>
      <p:sp>
        <p:nvSpPr>
          <p:cNvPr id="200" name="Google Shape;200;p19"/>
          <p:cNvSpPr/>
          <p:nvPr/>
        </p:nvSpPr>
        <p:spPr>
          <a:xfrm>
            <a:off x="321169" y="3096754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2</a:t>
            </a:r>
            <a:endParaRPr sz="1100"/>
          </a:p>
        </p:txBody>
      </p:sp>
      <p:sp>
        <p:nvSpPr>
          <p:cNvPr id="201" name="Google Shape;201;p19"/>
          <p:cNvSpPr/>
          <p:nvPr/>
        </p:nvSpPr>
        <p:spPr>
          <a:xfrm>
            <a:off x="3432870" y="91356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3</a:t>
            </a:r>
            <a:endParaRPr sz="1100"/>
          </a:p>
        </p:txBody>
      </p:sp>
      <p:sp>
        <p:nvSpPr>
          <p:cNvPr id="202" name="Google Shape;202;p19"/>
          <p:cNvSpPr/>
          <p:nvPr/>
        </p:nvSpPr>
        <p:spPr>
          <a:xfrm>
            <a:off x="3420961" y="308380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4</a:t>
            </a:r>
            <a:endParaRPr sz="1100"/>
          </a:p>
        </p:txBody>
      </p:sp>
      <p:sp>
        <p:nvSpPr>
          <p:cNvPr id="203" name="Google Shape;203;p19"/>
          <p:cNvSpPr/>
          <p:nvPr/>
        </p:nvSpPr>
        <p:spPr>
          <a:xfrm>
            <a:off x="6368317" y="1997687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5</a:t>
            </a:r>
            <a:endParaRPr sz="1100"/>
          </a:p>
        </p:txBody>
      </p:sp>
      <p:sp>
        <p:nvSpPr>
          <p:cNvPr id="204" name="Google Shape;204;p19"/>
          <p:cNvSpPr txBox="1"/>
          <p:nvPr/>
        </p:nvSpPr>
        <p:spPr>
          <a:xfrm>
            <a:off x="6961700" y="2463550"/>
            <a:ext cx="21369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pic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</a:t>
            </a:r>
            <a:endParaRPr b="1" sz="4100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05" name="Google Shape;2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4475" y="828825"/>
            <a:ext cx="692400" cy="692400"/>
          </a:xfrm>
          <a:prstGeom prst="rect">
            <a:avLst/>
          </a:prstGeom>
          <a:solidFill>
            <a:srgbClr val="ECECEC"/>
          </a:solidFill>
          <a:ln cap="sq" cmpd="sng" w="19050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65000" kx="195054" rotWithShape="0" algn="tl" dir="12900000" dist="50800" ky="144987">
              <a:srgbClr val="000000">
                <a:alpha val="29800"/>
              </a:srgbClr>
            </a:outerShdw>
          </a:effectLst>
        </p:spPr>
      </p:pic>
      <p:pic>
        <p:nvPicPr>
          <p:cNvPr descr="http://www.clker.com/cliparts/4/d/1/7/11950000412025005274package_graphics.svg.hi.png" id="206" name="Google Shape;206;p19"/>
          <p:cNvPicPr preferRelativeResize="0"/>
          <p:nvPr/>
        </p:nvPicPr>
        <p:blipFill rotWithShape="1">
          <a:blip r:embed="rId4">
            <a:alphaModFix/>
          </a:blip>
          <a:srcRect b="22697" l="16559" r="12184" t="24883"/>
          <a:stretch/>
        </p:blipFill>
        <p:spPr>
          <a:xfrm>
            <a:off x="745400" y="577455"/>
            <a:ext cx="1470600" cy="1083000"/>
          </a:xfrm>
          <a:prstGeom prst="roundRect">
            <a:avLst>
              <a:gd fmla="val 8594" name="adj"/>
            </a:avLst>
          </a:prstGeom>
          <a:solidFill>
            <a:srgbClr val="ECECEC"/>
          </a:solidFill>
          <a:ln>
            <a:noFill/>
          </a:ln>
          <a:effectLst>
            <a:reflection blurRad="0" dir="5400000" dist="5000" endA="0" endPos="28000" fadeDir="5400012" kx="0" rotWithShape="0" algn="bl" stA="38000" stPos="0" sy="-100000" ky="0"/>
          </a:effectLst>
        </p:spPr>
      </p:pic>
      <p:pic>
        <p:nvPicPr>
          <p:cNvPr id="207" name="Google Shape;20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820779">
            <a:off x="671055" y="3057632"/>
            <a:ext cx="1512038" cy="630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8" name="Google Shape;208;p19"/>
          <p:cNvSpPr txBox="1"/>
          <p:nvPr/>
        </p:nvSpPr>
        <p:spPr>
          <a:xfrm>
            <a:off x="3317975" y="3379500"/>
            <a:ext cx="3135000" cy="5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[why, because]</a:t>
            </a:r>
            <a:endParaRPr sz="1200"/>
          </a:p>
        </p:txBody>
      </p:sp>
      <p:grpSp>
        <p:nvGrpSpPr>
          <p:cNvPr id="209" name="Google Shape;209;p19"/>
          <p:cNvGrpSpPr/>
          <p:nvPr/>
        </p:nvGrpSpPr>
        <p:grpSpPr>
          <a:xfrm>
            <a:off x="7163650" y="1061881"/>
            <a:ext cx="1705559" cy="1232858"/>
            <a:chOff x="7163650" y="1061881"/>
            <a:chExt cx="1705559" cy="1232858"/>
          </a:xfrm>
        </p:grpSpPr>
        <p:pic>
          <p:nvPicPr>
            <p:cNvPr descr="http://www.clker.com/cliparts/d/7/1/f/1194985444514621050formichina_architetto_fr_01.svg.hi.png" id="210" name="Google Shape;210;p19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7172995" y="2025574"/>
              <a:ext cx="377334" cy="2691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7/3/2/b/1194985487751649846contour_elephant.svg.hi.png" id="211" name="Google Shape;211;p19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7527917" y="1061881"/>
              <a:ext cx="1341292" cy="10171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2" name="Google Shape;212;p19"/>
            <p:cNvPicPr preferRelativeResize="0"/>
            <p:nvPr/>
          </p:nvPicPr>
          <p:blipFill rotWithShape="1">
            <a:blip r:embed="rId8">
              <a:alphaModFix/>
            </a:blip>
            <a:srcRect b="33147" l="15154" r="16487" t="32710"/>
            <a:stretch/>
          </p:blipFill>
          <p:spPr>
            <a:xfrm rot="5400000">
              <a:off x="6988799" y="1369301"/>
              <a:ext cx="698601" cy="3489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0"/>
          <p:cNvSpPr txBox="1"/>
          <p:nvPr/>
        </p:nvSpPr>
        <p:spPr>
          <a:xfrm>
            <a:off x="887275" y="1654500"/>
            <a:ext cx="15738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e?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Google Shape;219;p20"/>
          <p:cNvSpPr txBox="1"/>
          <p:nvPr/>
        </p:nvSpPr>
        <p:spPr>
          <a:xfrm>
            <a:off x="922766" y="3521100"/>
            <a:ext cx="15738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</a:t>
            </a: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20"/>
          <p:cNvSpPr txBox="1"/>
          <p:nvPr/>
        </p:nvSpPr>
        <p:spPr>
          <a:xfrm>
            <a:off x="3867401" y="3546975"/>
            <a:ext cx="20577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iesa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1" name="Google Shape;221;p20"/>
          <p:cNvSpPr txBox="1"/>
          <p:nvPr/>
        </p:nvSpPr>
        <p:spPr>
          <a:xfrm>
            <a:off x="3931779" y="1575025"/>
            <a:ext cx="12711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</a:t>
            </a:r>
            <a:r>
              <a:rPr b="1" i="0" lang="en-GB" sz="4100" u="none" cap="none" strike="noStrike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2" name="Google Shape;222;p20"/>
          <p:cNvSpPr txBox="1"/>
          <p:nvPr/>
        </p:nvSpPr>
        <p:spPr>
          <a:xfrm>
            <a:off x="2764998" y="0"/>
            <a:ext cx="4089300" cy="623400"/>
          </a:xfrm>
          <a:prstGeom prst="rect">
            <a:avLst/>
          </a:prstGeom>
          <a:solidFill>
            <a:srgbClr val="F7CAAC"/>
          </a:solidFill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15076"/>
              </a:buClr>
              <a:buSzPts val="3600"/>
              <a:buFont typeface="Century Gothic"/>
              <a:buNone/>
            </a:pPr>
            <a:r>
              <a:rPr b="1" lang="en-GB" sz="3600">
                <a:solidFill>
                  <a:srgbClr val="11507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CH, CA o CO?</a:t>
            </a:r>
            <a:endParaRPr sz="1100"/>
          </a:p>
        </p:txBody>
      </p:sp>
      <p:sp>
        <p:nvSpPr>
          <p:cNvPr id="223" name="Google Shape;223;p20"/>
          <p:cNvSpPr/>
          <p:nvPr/>
        </p:nvSpPr>
        <p:spPr>
          <a:xfrm>
            <a:off x="391514" y="950740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6</a:t>
            </a:r>
            <a:endParaRPr sz="1100"/>
          </a:p>
        </p:txBody>
      </p:sp>
      <p:sp>
        <p:nvSpPr>
          <p:cNvPr id="224" name="Google Shape;224;p20"/>
          <p:cNvSpPr/>
          <p:nvPr/>
        </p:nvSpPr>
        <p:spPr>
          <a:xfrm>
            <a:off x="391514" y="3103560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7</a:t>
            </a:r>
            <a:endParaRPr sz="1100"/>
          </a:p>
        </p:txBody>
      </p:sp>
      <p:sp>
        <p:nvSpPr>
          <p:cNvPr id="225" name="Google Shape;225;p20"/>
          <p:cNvSpPr/>
          <p:nvPr/>
        </p:nvSpPr>
        <p:spPr>
          <a:xfrm>
            <a:off x="3519589" y="955688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8</a:t>
            </a:r>
            <a:endParaRPr sz="1100"/>
          </a:p>
        </p:txBody>
      </p:sp>
      <p:sp>
        <p:nvSpPr>
          <p:cNvPr id="226" name="Google Shape;226;p20"/>
          <p:cNvSpPr/>
          <p:nvPr/>
        </p:nvSpPr>
        <p:spPr>
          <a:xfrm>
            <a:off x="6714038" y="1965604"/>
            <a:ext cx="278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Twentieth Century"/>
              <a:buNone/>
            </a:pPr>
            <a:r>
              <a:rPr b="1" i="0" lang="en-GB" sz="9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10</a:t>
            </a:r>
            <a:endParaRPr sz="1100"/>
          </a:p>
        </p:txBody>
      </p:sp>
      <p:pic>
        <p:nvPicPr>
          <p:cNvPr id="227" name="Google Shape;227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86419" y="358603"/>
            <a:ext cx="1271179" cy="1312846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0"/>
          <p:cNvSpPr txBox="1"/>
          <p:nvPr/>
        </p:nvSpPr>
        <p:spPr>
          <a:xfrm>
            <a:off x="5568709" y="643704"/>
            <a:ext cx="11130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solidFill>
                  <a:srgbClr val="115076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Con ketchup</a:t>
            </a:r>
            <a:endParaRPr sz="1100"/>
          </a:p>
        </p:txBody>
      </p:sp>
      <p:grpSp>
        <p:nvGrpSpPr>
          <p:cNvPr id="229" name="Google Shape;229;p20"/>
          <p:cNvGrpSpPr/>
          <p:nvPr/>
        </p:nvGrpSpPr>
        <p:grpSpPr>
          <a:xfrm>
            <a:off x="5333823" y="903965"/>
            <a:ext cx="1019376" cy="1213935"/>
            <a:chOff x="9563537" y="4515689"/>
            <a:chExt cx="1359167" cy="1618580"/>
          </a:xfrm>
        </p:grpSpPr>
        <p:pic>
          <p:nvPicPr>
            <p:cNvPr descr="http://www.clker.com/cliparts/4/8/a/6/1194984081402633375french_fries_juliane_kr_r.svg.hi.png" id="230" name="Google Shape;230;p2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563537" y="4594738"/>
              <a:ext cx="536739" cy="7038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4/8/a/6/1194984081402633375french_fries_juliane_kr_r.svg.hi.png" id="231" name="Google Shape;231;p20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609634" y="5430387"/>
              <a:ext cx="536739" cy="70388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0/f/7/0/11954234311954389563ok_mark_h_kon_l_vdal_02.svg.med.png" id="232" name="Google Shape;232;p20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0274218" y="4558358"/>
              <a:ext cx="648486" cy="4971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V/S/1/q/m/Q/red-x-small-md.png" id="233" name="Google Shape;233;p20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10274219" y="5592678"/>
              <a:ext cx="509733" cy="4464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http://www.clker.com/cliparts/f/f/2/e/11954289431054409758ketchup_bottle_alexandre_01.svg.hi.png" id="234" name="Google Shape;234;p20"/>
            <p:cNvPicPr preferRelativeResize="0"/>
            <p:nvPr/>
          </p:nvPicPr>
          <p:blipFill rotWithShape="1">
            <a:blip r:embed="rId7">
              <a:alphaModFix/>
            </a:blip>
            <a:srcRect b="0" l="0" r="0" t="0"/>
            <a:stretch/>
          </p:blipFill>
          <p:spPr>
            <a:xfrm>
              <a:off x="9919222" y="4515689"/>
              <a:ext cx="455299" cy="87786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5" name="Google Shape;235;p20"/>
          <p:cNvSpPr txBox="1"/>
          <p:nvPr/>
        </p:nvSpPr>
        <p:spPr>
          <a:xfrm>
            <a:off x="7012351" y="2625675"/>
            <a:ext cx="2057700" cy="6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Pts val="4100"/>
              <a:buFont typeface="Century Gothic"/>
              <a:buNone/>
            </a:pPr>
            <a:r>
              <a:rPr b="1" i="0" lang="en-GB" sz="4100" u="none" cap="none" strike="noStrike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b="1" lang="en-GB" sz="4100">
                <a:solidFill>
                  <a:srgbClr val="ED7D3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b="1" lang="en-GB" sz="4100">
                <a:solidFill>
                  <a:srgbClr val="2F549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vallo</a:t>
            </a:r>
            <a:endParaRPr b="1" i="0" sz="3300" u="none" cap="none" strike="noStrike">
              <a:solidFill>
                <a:srgbClr val="2F549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6" name="Google Shape;236;p20"/>
          <p:cNvSpPr/>
          <p:nvPr/>
        </p:nvSpPr>
        <p:spPr>
          <a:xfrm>
            <a:off x="3519796" y="3131244"/>
            <a:ext cx="266100" cy="240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EA5F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Twentieth Century"/>
              <a:buNone/>
            </a:pPr>
            <a:r>
              <a:rPr b="1" i="0" lang="en-GB" sz="1500" u="none" cap="none" strike="noStrik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9</a:t>
            </a:r>
            <a:endParaRPr sz="1100"/>
          </a:p>
        </p:txBody>
      </p:sp>
      <p:sp>
        <p:nvSpPr>
          <p:cNvPr id="237" name="Google Shape;237;p20"/>
          <p:cNvSpPr/>
          <p:nvPr/>
        </p:nvSpPr>
        <p:spPr>
          <a:xfrm>
            <a:off x="7019925" y="193624"/>
            <a:ext cx="1926300" cy="300600"/>
          </a:xfrm>
          <a:prstGeom prst="roundRect">
            <a:avLst>
              <a:gd fmla="val 16667" name="adj"/>
            </a:avLst>
          </a:prstGeom>
          <a:solidFill>
            <a:srgbClr val="F66400"/>
          </a:solidFill>
          <a:ln cap="flat" cmpd="sng" w="12700">
            <a:solidFill>
              <a:srgbClr val="11507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Century Gothic"/>
              <a:buNone/>
            </a:pPr>
            <a:r>
              <a:rPr b="1" lang="en-GB" sz="15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ascoltare/scrivere</a:t>
            </a:r>
            <a:endParaRPr b="1" i="0" sz="1500" u="none" cap="none" strike="noStrike">
              <a:solidFill>
                <a:srgbClr val="FFFFF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238" name="Google Shape;238;p20"/>
          <p:cNvPicPr preferRelativeResize="0"/>
          <p:nvPr/>
        </p:nvPicPr>
        <p:blipFill rotWithShape="1">
          <a:blip r:embed="rId8">
            <a:alphaModFix/>
          </a:blip>
          <a:srcRect b="26174" l="13864" r="15792" t="19847"/>
          <a:stretch/>
        </p:blipFill>
        <p:spPr>
          <a:xfrm>
            <a:off x="922775" y="2571750"/>
            <a:ext cx="1334825" cy="100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2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28207" y="2398474"/>
            <a:ext cx="1019375" cy="11390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2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7352993" y="1503396"/>
            <a:ext cx="1334828" cy="12302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