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9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</p:sldIdLst>
  <p:sldSz cy="5143500" cx="9144000"/>
  <p:notesSz cx="6858000" cy="9144000"/>
  <p:embeddedFontLst>
    <p:embeddedFont>
      <p:font typeface="Century Gothic"/>
      <p:regular r:id="rId16"/>
      <p:bold r:id="rId17"/>
      <p:italic r:id="rId18"/>
      <p:boldItalic r:id="rId19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font" Target="fonts/CenturyGothic-bold.fntdata"/><Relationship Id="rId16" Type="http://schemas.openxmlformats.org/officeDocument/2006/relationships/font" Target="fonts/CenturyGothic-regular.fntdata"/><Relationship Id="rId5" Type="http://schemas.openxmlformats.org/officeDocument/2006/relationships/notesMaster" Target="notesMasters/notesMaster1.xml"/><Relationship Id="rId19" Type="http://schemas.openxmlformats.org/officeDocument/2006/relationships/font" Target="fonts/CenturyGothic-boldItalic.fntdata"/><Relationship Id="rId6" Type="http://schemas.openxmlformats.org/officeDocument/2006/relationships/slide" Target="slides/slide1.xml"/><Relationship Id="rId18" Type="http://schemas.openxmlformats.org/officeDocument/2006/relationships/font" Target="fonts/CenturyGothic-italic.fntdata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g90496242f0_0_25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2" name="Google Shape;82;g90496242f0_0_25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7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Google Shape;188;g912f4f1d5b_0_19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9" name="Google Shape;189;g912f4f1d5b_0_19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6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g90496242f0_0_26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8" name="Google Shape;88;g90496242f0_0_26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g90496242f0_0_37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3" name="Google Shape;103;g90496242f0_0_37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g912f4f1d5b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3" name="Google Shape;113;g912f4f1d5b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7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g912f4f1d5b_0_1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9" name="Google Shape;119;g912f4f1d5b_0_1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4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g912f4f1d5b_0_5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6" name="Google Shape;136;g912f4f1d5b_0_5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4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g912f4f1d5b_0_7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6" name="Google Shape;146;g912f4f1d5b_0_7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8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g912f4f1d5b_0_16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0" name="Google Shape;160;g912f4f1d5b_0_16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2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g912f4f1d5b_0_17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4" name="Google Shape;174;g912f4f1d5b_0_17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1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2"/>
          <p:cNvSpPr txBox="1"/>
          <p:nvPr>
            <p:ph type="ctrTitle"/>
          </p:nvPr>
        </p:nvSpPr>
        <p:spPr>
          <a:xfrm>
            <a:off x="1143000" y="841772"/>
            <a:ext cx="6858000" cy="1790700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Autofit/>
          </a:bodyPr>
          <a:lstStyle>
            <a:lvl1pPr lv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Calibri"/>
              <a:buNone/>
              <a:defRPr sz="4500"/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3" name="Google Shape;13;p2"/>
          <p:cNvSpPr txBox="1"/>
          <p:nvPr>
            <p:ph idx="1" type="subTitle"/>
          </p:nvPr>
        </p:nvSpPr>
        <p:spPr>
          <a:xfrm>
            <a:off x="1143000" y="2701528"/>
            <a:ext cx="6858000" cy="12417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lvl="0" rtl="0" algn="ct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1pPr>
            <a:lvl2pPr lvl="1" rtl="0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/>
            </a:lvl2pPr>
            <a:lvl3pPr lvl="2" rtl="0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3pPr>
            <a:lvl4pPr lvl="3" rtl="0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4pPr>
            <a:lvl5pPr lvl="4" rtl="0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5pPr>
            <a:lvl6pPr lvl="5" rtl="0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6pPr>
            <a:lvl7pPr lvl="6" rtl="0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7pPr>
            <a:lvl8pPr lvl="7" rtl="0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8pPr>
            <a:lvl9pPr lvl="8" rtl="0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9pPr>
          </a:lstStyle>
          <a:p/>
        </p:txBody>
      </p:sp>
      <p:sp>
        <p:nvSpPr>
          <p:cNvPr id="14" name="Google Shape;14;p2"/>
          <p:cNvSpPr txBox="1"/>
          <p:nvPr>
            <p:ph idx="10" type="dt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5" name="Google Shape;15;p2"/>
          <p:cNvSpPr txBox="1"/>
          <p:nvPr>
            <p:ph idx="11" type="ftr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6" name="Google Shape;16;p2"/>
          <p:cNvSpPr txBox="1"/>
          <p:nvPr>
            <p:ph idx="12" type="sldNum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rtl="0" algn="r">
              <a:spcBef>
                <a:spcPts val="0"/>
              </a:spcBef>
              <a:buNone/>
              <a:defRPr/>
            </a:lvl1pPr>
            <a:lvl2pPr indent="0" lvl="1" marL="0" rtl="0" algn="r">
              <a:spcBef>
                <a:spcPts val="0"/>
              </a:spcBef>
              <a:buNone/>
              <a:defRPr/>
            </a:lvl2pPr>
            <a:lvl3pPr indent="0" lvl="2" marL="0" rtl="0" algn="r">
              <a:spcBef>
                <a:spcPts val="0"/>
              </a:spcBef>
              <a:buNone/>
              <a:defRPr/>
            </a:lvl3pPr>
            <a:lvl4pPr indent="0" lvl="3" marL="0" rtl="0" algn="r">
              <a:spcBef>
                <a:spcPts val="0"/>
              </a:spcBef>
              <a:buNone/>
              <a:defRPr/>
            </a:lvl4pPr>
            <a:lvl5pPr indent="0" lvl="4" marL="0" rtl="0" algn="r">
              <a:spcBef>
                <a:spcPts val="0"/>
              </a:spcBef>
              <a:buNone/>
              <a:defRPr/>
            </a:lvl5pPr>
            <a:lvl6pPr indent="0" lvl="5" marL="0" rtl="0" algn="r">
              <a:spcBef>
                <a:spcPts val="0"/>
              </a:spcBef>
              <a:buNone/>
              <a:defRPr/>
            </a:lvl6pPr>
            <a:lvl7pPr indent="0" lvl="6" marL="0" rtl="0" algn="r">
              <a:spcBef>
                <a:spcPts val="0"/>
              </a:spcBef>
              <a:buNone/>
              <a:defRPr/>
            </a:lvl7pPr>
            <a:lvl8pPr indent="0" lvl="7" marL="0" rtl="0" algn="r">
              <a:spcBef>
                <a:spcPts val="0"/>
              </a:spcBef>
              <a:buNone/>
              <a:defRPr/>
            </a:lvl8pPr>
            <a:lvl9pPr indent="0" lvl="8" marL="0" rt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Vertical Text" type="vertTx">
  <p:cSld name="VERTICAL_TEXT"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1"/>
          <p:cNvSpPr txBox="1"/>
          <p:nvPr>
            <p:ph type="title"/>
          </p:nvPr>
        </p:nvSpPr>
        <p:spPr>
          <a:xfrm>
            <a:off x="628650" y="273844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70" name="Google Shape;70;p11"/>
          <p:cNvSpPr txBox="1"/>
          <p:nvPr>
            <p:ph idx="1" type="body"/>
          </p:nvPr>
        </p:nvSpPr>
        <p:spPr>
          <a:xfrm rot="5400000">
            <a:off x="2940300" y="-942431"/>
            <a:ext cx="3263400" cy="78867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indent="-317500" lvl="0" marL="4572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indent="-3175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indent="-3175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indent="-3175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indent="-3175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indent="-31750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71" name="Google Shape;71;p11"/>
          <p:cNvSpPr txBox="1"/>
          <p:nvPr>
            <p:ph idx="10" type="dt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72" name="Google Shape;72;p11"/>
          <p:cNvSpPr txBox="1"/>
          <p:nvPr>
            <p:ph idx="11" type="ftr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73" name="Google Shape;73;p11"/>
          <p:cNvSpPr txBox="1"/>
          <p:nvPr>
            <p:ph idx="12" type="sldNum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rtl="0" algn="r">
              <a:spcBef>
                <a:spcPts val="0"/>
              </a:spcBef>
              <a:buNone/>
              <a:defRPr/>
            </a:lvl1pPr>
            <a:lvl2pPr indent="0" lvl="1" marL="0" rtl="0" algn="r">
              <a:spcBef>
                <a:spcPts val="0"/>
              </a:spcBef>
              <a:buNone/>
              <a:defRPr/>
            </a:lvl2pPr>
            <a:lvl3pPr indent="0" lvl="2" marL="0" rtl="0" algn="r">
              <a:spcBef>
                <a:spcPts val="0"/>
              </a:spcBef>
              <a:buNone/>
              <a:defRPr/>
            </a:lvl3pPr>
            <a:lvl4pPr indent="0" lvl="3" marL="0" rtl="0" algn="r">
              <a:spcBef>
                <a:spcPts val="0"/>
              </a:spcBef>
              <a:buNone/>
              <a:defRPr/>
            </a:lvl4pPr>
            <a:lvl5pPr indent="0" lvl="4" marL="0" rtl="0" algn="r">
              <a:spcBef>
                <a:spcPts val="0"/>
              </a:spcBef>
              <a:buNone/>
              <a:defRPr/>
            </a:lvl5pPr>
            <a:lvl6pPr indent="0" lvl="5" marL="0" rtl="0" algn="r">
              <a:spcBef>
                <a:spcPts val="0"/>
              </a:spcBef>
              <a:buNone/>
              <a:defRPr/>
            </a:lvl6pPr>
            <a:lvl7pPr indent="0" lvl="6" marL="0" rtl="0" algn="r">
              <a:spcBef>
                <a:spcPts val="0"/>
              </a:spcBef>
              <a:buNone/>
              <a:defRPr/>
            </a:lvl7pPr>
            <a:lvl8pPr indent="0" lvl="7" marL="0" rtl="0" algn="r">
              <a:spcBef>
                <a:spcPts val="0"/>
              </a:spcBef>
              <a:buNone/>
              <a:defRPr/>
            </a:lvl8pPr>
            <a:lvl9pPr indent="0" lvl="8" marL="0" rt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tical Title and Text" type="vertTitleAndTx">
  <p:cSld name="VERTICAL_TITLE_AND_VERTICAL_TEXT"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2"/>
          <p:cNvSpPr txBox="1"/>
          <p:nvPr>
            <p:ph type="title"/>
          </p:nvPr>
        </p:nvSpPr>
        <p:spPr>
          <a:xfrm rot="5400000">
            <a:off x="5350050" y="1467544"/>
            <a:ext cx="4359000" cy="1971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76" name="Google Shape;76;p12"/>
          <p:cNvSpPr txBox="1"/>
          <p:nvPr>
            <p:ph idx="1" type="body"/>
          </p:nvPr>
        </p:nvSpPr>
        <p:spPr>
          <a:xfrm rot="5400000">
            <a:off x="1349475" y="-447056"/>
            <a:ext cx="4359000" cy="58008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indent="-317500" lvl="0" marL="4572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indent="-3175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indent="-3175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indent="-3175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indent="-3175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indent="-31750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77" name="Google Shape;77;p12"/>
          <p:cNvSpPr txBox="1"/>
          <p:nvPr>
            <p:ph idx="10" type="dt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78" name="Google Shape;78;p12"/>
          <p:cNvSpPr txBox="1"/>
          <p:nvPr>
            <p:ph idx="11" type="ftr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79" name="Google Shape;79;p12"/>
          <p:cNvSpPr txBox="1"/>
          <p:nvPr>
            <p:ph idx="12" type="sldNum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rtl="0" algn="r">
              <a:spcBef>
                <a:spcPts val="0"/>
              </a:spcBef>
              <a:buNone/>
              <a:defRPr/>
            </a:lvl1pPr>
            <a:lvl2pPr indent="0" lvl="1" marL="0" rtl="0" algn="r">
              <a:spcBef>
                <a:spcPts val="0"/>
              </a:spcBef>
              <a:buNone/>
              <a:defRPr/>
            </a:lvl2pPr>
            <a:lvl3pPr indent="0" lvl="2" marL="0" rtl="0" algn="r">
              <a:spcBef>
                <a:spcPts val="0"/>
              </a:spcBef>
              <a:buNone/>
              <a:defRPr/>
            </a:lvl3pPr>
            <a:lvl4pPr indent="0" lvl="3" marL="0" rtl="0" algn="r">
              <a:spcBef>
                <a:spcPts val="0"/>
              </a:spcBef>
              <a:buNone/>
              <a:defRPr/>
            </a:lvl4pPr>
            <a:lvl5pPr indent="0" lvl="4" marL="0" rtl="0" algn="r">
              <a:spcBef>
                <a:spcPts val="0"/>
              </a:spcBef>
              <a:buNone/>
              <a:defRPr/>
            </a:lvl5pPr>
            <a:lvl6pPr indent="0" lvl="5" marL="0" rtl="0" algn="r">
              <a:spcBef>
                <a:spcPts val="0"/>
              </a:spcBef>
              <a:buNone/>
              <a:defRPr/>
            </a:lvl6pPr>
            <a:lvl7pPr indent="0" lvl="6" marL="0" rtl="0" algn="r">
              <a:spcBef>
                <a:spcPts val="0"/>
              </a:spcBef>
              <a:buNone/>
              <a:defRPr/>
            </a:lvl7pPr>
            <a:lvl8pPr indent="0" lvl="7" marL="0" rtl="0" algn="r">
              <a:spcBef>
                <a:spcPts val="0"/>
              </a:spcBef>
              <a:buNone/>
              <a:defRPr/>
            </a:lvl8pPr>
            <a:lvl9pPr indent="0" lvl="8" marL="0" rt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spTree>
      <p:nvGrpSpPr>
        <p:cNvPr id="17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3"/>
          <p:cNvSpPr txBox="1"/>
          <p:nvPr>
            <p:ph type="title"/>
          </p:nvPr>
        </p:nvSpPr>
        <p:spPr>
          <a:xfrm>
            <a:off x="628650" y="273844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9" name="Google Shape;19;p3"/>
          <p:cNvSpPr txBox="1"/>
          <p:nvPr>
            <p:ph idx="1" type="body"/>
          </p:nvPr>
        </p:nvSpPr>
        <p:spPr>
          <a:xfrm>
            <a:off x="628650" y="1369219"/>
            <a:ext cx="7886700" cy="32634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indent="-317500" lvl="0" marL="4572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indent="-3175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indent="-3175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indent="-3175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indent="-3175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indent="-31750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20" name="Google Shape;20;p3"/>
          <p:cNvSpPr txBox="1"/>
          <p:nvPr>
            <p:ph idx="10" type="dt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21" name="Google Shape;21;p3"/>
          <p:cNvSpPr txBox="1"/>
          <p:nvPr>
            <p:ph idx="11" type="ftr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22" name="Google Shape;22;p3"/>
          <p:cNvSpPr txBox="1"/>
          <p:nvPr>
            <p:ph idx="12" type="sldNum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rtl="0" algn="r">
              <a:spcBef>
                <a:spcPts val="0"/>
              </a:spcBef>
              <a:buNone/>
              <a:defRPr/>
            </a:lvl1pPr>
            <a:lvl2pPr indent="0" lvl="1" marL="0" rtl="0" algn="r">
              <a:spcBef>
                <a:spcPts val="0"/>
              </a:spcBef>
              <a:buNone/>
              <a:defRPr/>
            </a:lvl2pPr>
            <a:lvl3pPr indent="0" lvl="2" marL="0" rtl="0" algn="r">
              <a:spcBef>
                <a:spcPts val="0"/>
              </a:spcBef>
              <a:buNone/>
              <a:defRPr/>
            </a:lvl3pPr>
            <a:lvl4pPr indent="0" lvl="3" marL="0" rtl="0" algn="r">
              <a:spcBef>
                <a:spcPts val="0"/>
              </a:spcBef>
              <a:buNone/>
              <a:defRPr/>
            </a:lvl4pPr>
            <a:lvl5pPr indent="0" lvl="4" marL="0" rtl="0" algn="r">
              <a:spcBef>
                <a:spcPts val="0"/>
              </a:spcBef>
              <a:buNone/>
              <a:defRPr/>
            </a:lvl5pPr>
            <a:lvl6pPr indent="0" lvl="5" marL="0" rtl="0" algn="r">
              <a:spcBef>
                <a:spcPts val="0"/>
              </a:spcBef>
              <a:buNone/>
              <a:defRPr/>
            </a:lvl6pPr>
            <a:lvl7pPr indent="0" lvl="6" marL="0" rtl="0" algn="r">
              <a:spcBef>
                <a:spcPts val="0"/>
              </a:spcBef>
              <a:buNone/>
              <a:defRPr/>
            </a:lvl7pPr>
            <a:lvl8pPr indent="0" lvl="7" marL="0" rtl="0" algn="r">
              <a:spcBef>
                <a:spcPts val="0"/>
              </a:spcBef>
              <a:buNone/>
              <a:defRPr/>
            </a:lvl8pPr>
            <a:lvl9pPr indent="0" lvl="8" marL="0" rt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23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4"/>
          <p:cNvSpPr txBox="1"/>
          <p:nvPr>
            <p:ph type="title"/>
          </p:nvPr>
        </p:nvSpPr>
        <p:spPr>
          <a:xfrm>
            <a:off x="623888" y="1282304"/>
            <a:ext cx="7886700" cy="2139600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Calibri"/>
              <a:buNone/>
              <a:defRPr sz="4500"/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25" name="Google Shape;25;p4"/>
          <p:cNvSpPr txBox="1"/>
          <p:nvPr>
            <p:ph idx="1" type="body"/>
          </p:nvPr>
        </p:nvSpPr>
        <p:spPr>
          <a:xfrm>
            <a:off x="623888" y="3442097"/>
            <a:ext cx="7886700" cy="11253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500"/>
              <a:buNone/>
              <a:defRPr sz="1500">
                <a:solidFill>
                  <a:srgbClr val="888888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5pPr>
            <a:lvl6pPr indent="-22860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6pPr>
            <a:lvl7pPr indent="-22860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7pPr>
            <a:lvl8pPr indent="-22860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8pPr>
            <a:lvl9pPr indent="-22860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26" name="Google Shape;26;p4"/>
          <p:cNvSpPr txBox="1"/>
          <p:nvPr>
            <p:ph idx="10" type="dt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27" name="Google Shape;27;p4"/>
          <p:cNvSpPr txBox="1"/>
          <p:nvPr>
            <p:ph idx="11" type="ftr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28" name="Google Shape;28;p4"/>
          <p:cNvSpPr txBox="1"/>
          <p:nvPr>
            <p:ph idx="12" type="sldNum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rtl="0" algn="r">
              <a:spcBef>
                <a:spcPts val="0"/>
              </a:spcBef>
              <a:buNone/>
              <a:defRPr/>
            </a:lvl1pPr>
            <a:lvl2pPr indent="0" lvl="1" marL="0" rtl="0" algn="r">
              <a:spcBef>
                <a:spcPts val="0"/>
              </a:spcBef>
              <a:buNone/>
              <a:defRPr/>
            </a:lvl2pPr>
            <a:lvl3pPr indent="0" lvl="2" marL="0" rtl="0" algn="r">
              <a:spcBef>
                <a:spcPts val="0"/>
              </a:spcBef>
              <a:buNone/>
              <a:defRPr/>
            </a:lvl3pPr>
            <a:lvl4pPr indent="0" lvl="3" marL="0" rtl="0" algn="r">
              <a:spcBef>
                <a:spcPts val="0"/>
              </a:spcBef>
              <a:buNone/>
              <a:defRPr/>
            </a:lvl4pPr>
            <a:lvl5pPr indent="0" lvl="4" marL="0" rtl="0" algn="r">
              <a:spcBef>
                <a:spcPts val="0"/>
              </a:spcBef>
              <a:buNone/>
              <a:defRPr/>
            </a:lvl5pPr>
            <a:lvl6pPr indent="0" lvl="5" marL="0" rtl="0" algn="r">
              <a:spcBef>
                <a:spcPts val="0"/>
              </a:spcBef>
              <a:buNone/>
              <a:defRPr/>
            </a:lvl6pPr>
            <a:lvl7pPr indent="0" lvl="6" marL="0" rtl="0" algn="r">
              <a:spcBef>
                <a:spcPts val="0"/>
              </a:spcBef>
              <a:buNone/>
              <a:defRPr/>
            </a:lvl7pPr>
            <a:lvl8pPr indent="0" lvl="7" marL="0" rtl="0" algn="r">
              <a:spcBef>
                <a:spcPts val="0"/>
              </a:spcBef>
              <a:buNone/>
              <a:defRPr/>
            </a:lvl8pPr>
            <a:lvl9pPr indent="0" lvl="8" marL="0" rt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 type="twoObj">
  <p:cSld name="TWO_OBJECTS">
    <p:spTree>
      <p:nvGrpSpPr>
        <p:cNvPr id="29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5"/>
          <p:cNvSpPr txBox="1"/>
          <p:nvPr>
            <p:ph type="title"/>
          </p:nvPr>
        </p:nvSpPr>
        <p:spPr>
          <a:xfrm>
            <a:off x="628650" y="273844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31" name="Google Shape;31;p5"/>
          <p:cNvSpPr txBox="1"/>
          <p:nvPr>
            <p:ph idx="1" type="body"/>
          </p:nvPr>
        </p:nvSpPr>
        <p:spPr>
          <a:xfrm>
            <a:off x="628650" y="1369219"/>
            <a:ext cx="3886200" cy="32634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indent="-317500" lvl="0" marL="4572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indent="-3175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indent="-3175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indent="-3175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indent="-3175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indent="-31750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32" name="Google Shape;32;p5"/>
          <p:cNvSpPr txBox="1"/>
          <p:nvPr>
            <p:ph idx="2" type="body"/>
          </p:nvPr>
        </p:nvSpPr>
        <p:spPr>
          <a:xfrm>
            <a:off x="4629150" y="1369219"/>
            <a:ext cx="3886200" cy="32634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indent="-317500" lvl="0" marL="4572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indent="-3175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indent="-3175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indent="-3175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indent="-3175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indent="-31750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33" name="Google Shape;33;p5"/>
          <p:cNvSpPr txBox="1"/>
          <p:nvPr>
            <p:ph idx="10" type="dt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34" name="Google Shape;34;p5"/>
          <p:cNvSpPr txBox="1"/>
          <p:nvPr>
            <p:ph idx="11" type="ftr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35" name="Google Shape;35;p5"/>
          <p:cNvSpPr txBox="1"/>
          <p:nvPr>
            <p:ph idx="12" type="sldNum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rtl="0" algn="r">
              <a:spcBef>
                <a:spcPts val="0"/>
              </a:spcBef>
              <a:buNone/>
              <a:defRPr/>
            </a:lvl1pPr>
            <a:lvl2pPr indent="0" lvl="1" marL="0" rtl="0" algn="r">
              <a:spcBef>
                <a:spcPts val="0"/>
              </a:spcBef>
              <a:buNone/>
              <a:defRPr/>
            </a:lvl2pPr>
            <a:lvl3pPr indent="0" lvl="2" marL="0" rtl="0" algn="r">
              <a:spcBef>
                <a:spcPts val="0"/>
              </a:spcBef>
              <a:buNone/>
              <a:defRPr/>
            </a:lvl3pPr>
            <a:lvl4pPr indent="0" lvl="3" marL="0" rtl="0" algn="r">
              <a:spcBef>
                <a:spcPts val="0"/>
              </a:spcBef>
              <a:buNone/>
              <a:defRPr/>
            </a:lvl4pPr>
            <a:lvl5pPr indent="0" lvl="4" marL="0" rtl="0" algn="r">
              <a:spcBef>
                <a:spcPts val="0"/>
              </a:spcBef>
              <a:buNone/>
              <a:defRPr/>
            </a:lvl5pPr>
            <a:lvl6pPr indent="0" lvl="5" marL="0" rtl="0" algn="r">
              <a:spcBef>
                <a:spcPts val="0"/>
              </a:spcBef>
              <a:buNone/>
              <a:defRPr/>
            </a:lvl6pPr>
            <a:lvl7pPr indent="0" lvl="6" marL="0" rtl="0" algn="r">
              <a:spcBef>
                <a:spcPts val="0"/>
              </a:spcBef>
              <a:buNone/>
              <a:defRPr/>
            </a:lvl7pPr>
            <a:lvl8pPr indent="0" lvl="7" marL="0" rtl="0" algn="r">
              <a:spcBef>
                <a:spcPts val="0"/>
              </a:spcBef>
              <a:buNone/>
              <a:defRPr/>
            </a:lvl8pPr>
            <a:lvl9pPr indent="0" lvl="8" marL="0" rt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" type="twoTxTwoObj">
  <p:cSld name="TWO_OBJECTS_WITH_TEXT">
    <p:spTree>
      <p:nvGrpSpPr>
        <p:cNvPr id="36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6"/>
          <p:cNvSpPr txBox="1"/>
          <p:nvPr>
            <p:ph type="title"/>
          </p:nvPr>
        </p:nvSpPr>
        <p:spPr>
          <a:xfrm>
            <a:off x="629841" y="273844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38" name="Google Shape;38;p6"/>
          <p:cNvSpPr txBox="1"/>
          <p:nvPr>
            <p:ph idx="1" type="body"/>
          </p:nvPr>
        </p:nvSpPr>
        <p:spPr>
          <a:xfrm>
            <a:off x="629841" y="1260872"/>
            <a:ext cx="3868500" cy="618000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1" sz="1500"/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b="1" sz="1400"/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5pPr>
            <a:lvl6pPr indent="-22860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6pPr>
            <a:lvl7pPr indent="-22860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7pPr>
            <a:lvl8pPr indent="-22860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8pPr>
            <a:lvl9pPr indent="-22860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9pPr>
          </a:lstStyle>
          <a:p/>
        </p:txBody>
      </p:sp>
      <p:sp>
        <p:nvSpPr>
          <p:cNvPr id="39" name="Google Shape;39;p6"/>
          <p:cNvSpPr txBox="1"/>
          <p:nvPr>
            <p:ph idx="2" type="body"/>
          </p:nvPr>
        </p:nvSpPr>
        <p:spPr>
          <a:xfrm>
            <a:off x="629841" y="1878806"/>
            <a:ext cx="3868500" cy="27633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indent="-317500" lvl="0" marL="4572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indent="-3175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indent="-3175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indent="-3175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indent="-3175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indent="-31750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40" name="Google Shape;40;p6"/>
          <p:cNvSpPr txBox="1"/>
          <p:nvPr>
            <p:ph idx="3" type="body"/>
          </p:nvPr>
        </p:nvSpPr>
        <p:spPr>
          <a:xfrm>
            <a:off x="4629150" y="1260872"/>
            <a:ext cx="3887400" cy="618000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1" sz="1500"/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b="1" sz="1400"/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5pPr>
            <a:lvl6pPr indent="-22860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6pPr>
            <a:lvl7pPr indent="-22860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7pPr>
            <a:lvl8pPr indent="-22860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8pPr>
            <a:lvl9pPr indent="-22860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9pPr>
          </a:lstStyle>
          <a:p/>
        </p:txBody>
      </p:sp>
      <p:sp>
        <p:nvSpPr>
          <p:cNvPr id="41" name="Google Shape;41;p6"/>
          <p:cNvSpPr txBox="1"/>
          <p:nvPr>
            <p:ph idx="4" type="body"/>
          </p:nvPr>
        </p:nvSpPr>
        <p:spPr>
          <a:xfrm>
            <a:off x="4629150" y="1878806"/>
            <a:ext cx="3887400" cy="27633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indent="-317500" lvl="0" marL="4572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indent="-3175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indent="-3175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indent="-3175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indent="-3175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indent="-31750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42" name="Google Shape;42;p6"/>
          <p:cNvSpPr txBox="1"/>
          <p:nvPr>
            <p:ph idx="10" type="dt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43" name="Google Shape;43;p6"/>
          <p:cNvSpPr txBox="1"/>
          <p:nvPr>
            <p:ph idx="11" type="ftr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44" name="Google Shape;44;p6"/>
          <p:cNvSpPr txBox="1"/>
          <p:nvPr>
            <p:ph idx="12" type="sldNum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rtl="0" algn="r">
              <a:spcBef>
                <a:spcPts val="0"/>
              </a:spcBef>
              <a:buNone/>
              <a:defRPr/>
            </a:lvl1pPr>
            <a:lvl2pPr indent="0" lvl="1" marL="0" rtl="0" algn="r">
              <a:spcBef>
                <a:spcPts val="0"/>
              </a:spcBef>
              <a:buNone/>
              <a:defRPr/>
            </a:lvl2pPr>
            <a:lvl3pPr indent="0" lvl="2" marL="0" rtl="0" algn="r">
              <a:spcBef>
                <a:spcPts val="0"/>
              </a:spcBef>
              <a:buNone/>
              <a:defRPr/>
            </a:lvl3pPr>
            <a:lvl4pPr indent="0" lvl="3" marL="0" rtl="0" algn="r">
              <a:spcBef>
                <a:spcPts val="0"/>
              </a:spcBef>
              <a:buNone/>
              <a:defRPr/>
            </a:lvl4pPr>
            <a:lvl5pPr indent="0" lvl="4" marL="0" rtl="0" algn="r">
              <a:spcBef>
                <a:spcPts val="0"/>
              </a:spcBef>
              <a:buNone/>
              <a:defRPr/>
            </a:lvl5pPr>
            <a:lvl6pPr indent="0" lvl="5" marL="0" rtl="0" algn="r">
              <a:spcBef>
                <a:spcPts val="0"/>
              </a:spcBef>
              <a:buNone/>
              <a:defRPr/>
            </a:lvl6pPr>
            <a:lvl7pPr indent="0" lvl="6" marL="0" rtl="0" algn="r">
              <a:spcBef>
                <a:spcPts val="0"/>
              </a:spcBef>
              <a:buNone/>
              <a:defRPr/>
            </a:lvl7pPr>
            <a:lvl8pPr indent="0" lvl="7" marL="0" rtl="0" algn="r">
              <a:spcBef>
                <a:spcPts val="0"/>
              </a:spcBef>
              <a:buNone/>
              <a:defRPr/>
            </a:lvl8pPr>
            <a:lvl9pPr indent="0" lvl="8" marL="0" rt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45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7"/>
          <p:cNvSpPr txBox="1"/>
          <p:nvPr>
            <p:ph type="title"/>
          </p:nvPr>
        </p:nvSpPr>
        <p:spPr>
          <a:xfrm>
            <a:off x="628650" y="273844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47" name="Google Shape;47;p7"/>
          <p:cNvSpPr txBox="1"/>
          <p:nvPr>
            <p:ph idx="10" type="dt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48" name="Google Shape;48;p7"/>
          <p:cNvSpPr txBox="1"/>
          <p:nvPr>
            <p:ph idx="11" type="ftr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49" name="Google Shape;49;p7"/>
          <p:cNvSpPr txBox="1"/>
          <p:nvPr>
            <p:ph idx="12" type="sldNum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rtl="0" algn="r">
              <a:spcBef>
                <a:spcPts val="0"/>
              </a:spcBef>
              <a:buNone/>
              <a:defRPr/>
            </a:lvl1pPr>
            <a:lvl2pPr indent="0" lvl="1" marL="0" rtl="0" algn="r">
              <a:spcBef>
                <a:spcPts val="0"/>
              </a:spcBef>
              <a:buNone/>
              <a:defRPr/>
            </a:lvl2pPr>
            <a:lvl3pPr indent="0" lvl="2" marL="0" rtl="0" algn="r">
              <a:spcBef>
                <a:spcPts val="0"/>
              </a:spcBef>
              <a:buNone/>
              <a:defRPr/>
            </a:lvl3pPr>
            <a:lvl4pPr indent="0" lvl="3" marL="0" rtl="0" algn="r">
              <a:spcBef>
                <a:spcPts val="0"/>
              </a:spcBef>
              <a:buNone/>
              <a:defRPr/>
            </a:lvl4pPr>
            <a:lvl5pPr indent="0" lvl="4" marL="0" rtl="0" algn="r">
              <a:spcBef>
                <a:spcPts val="0"/>
              </a:spcBef>
              <a:buNone/>
              <a:defRPr/>
            </a:lvl5pPr>
            <a:lvl6pPr indent="0" lvl="5" marL="0" rtl="0" algn="r">
              <a:spcBef>
                <a:spcPts val="0"/>
              </a:spcBef>
              <a:buNone/>
              <a:defRPr/>
            </a:lvl6pPr>
            <a:lvl7pPr indent="0" lvl="6" marL="0" rtl="0" algn="r">
              <a:spcBef>
                <a:spcPts val="0"/>
              </a:spcBef>
              <a:buNone/>
              <a:defRPr/>
            </a:lvl7pPr>
            <a:lvl8pPr indent="0" lvl="7" marL="0" rtl="0" algn="r">
              <a:spcBef>
                <a:spcPts val="0"/>
              </a:spcBef>
              <a:buNone/>
              <a:defRPr/>
            </a:lvl8pPr>
            <a:lvl9pPr indent="0" lvl="8" marL="0" rt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8"/>
          <p:cNvSpPr txBox="1"/>
          <p:nvPr>
            <p:ph idx="10" type="dt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52" name="Google Shape;52;p8"/>
          <p:cNvSpPr txBox="1"/>
          <p:nvPr>
            <p:ph idx="11" type="ftr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53" name="Google Shape;53;p8"/>
          <p:cNvSpPr txBox="1"/>
          <p:nvPr>
            <p:ph idx="12" type="sldNum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rtl="0" algn="r">
              <a:spcBef>
                <a:spcPts val="0"/>
              </a:spcBef>
              <a:buNone/>
              <a:defRPr/>
            </a:lvl1pPr>
            <a:lvl2pPr indent="0" lvl="1" marL="0" rtl="0" algn="r">
              <a:spcBef>
                <a:spcPts val="0"/>
              </a:spcBef>
              <a:buNone/>
              <a:defRPr/>
            </a:lvl2pPr>
            <a:lvl3pPr indent="0" lvl="2" marL="0" rtl="0" algn="r">
              <a:spcBef>
                <a:spcPts val="0"/>
              </a:spcBef>
              <a:buNone/>
              <a:defRPr/>
            </a:lvl3pPr>
            <a:lvl4pPr indent="0" lvl="3" marL="0" rtl="0" algn="r">
              <a:spcBef>
                <a:spcPts val="0"/>
              </a:spcBef>
              <a:buNone/>
              <a:defRPr/>
            </a:lvl4pPr>
            <a:lvl5pPr indent="0" lvl="4" marL="0" rtl="0" algn="r">
              <a:spcBef>
                <a:spcPts val="0"/>
              </a:spcBef>
              <a:buNone/>
              <a:defRPr/>
            </a:lvl5pPr>
            <a:lvl6pPr indent="0" lvl="5" marL="0" rtl="0" algn="r">
              <a:spcBef>
                <a:spcPts val="0"/>
              </a:spcBef>
              <a:buNone/>
              <a:defRPr/>
            </a:lvl6pPr>
            <a:lvl7pPr indent="0" lvl="6" marL="0" rtl="0" algn="r">
              <a:spcBef>
                <a:spcPts val="0"/>
              </a:spcBef>
              <a:buNone/>
              <a:defRPr/>
            </a:lvl7pPr>
            <a:lvl8pPr indent="0" lvl="7" marL="0" rtl="0" algn="r">
              <a:spcBef>
                <a:spcPts val="0"/>
              </a:spcBef>
              <a:buNone/>
              <a:defRPr/>
            </a:lvl8pPr>
            <a:lvl9pPr indent="0" lvl="8" marL="0" rt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with Caption" type="objTx">
  <p:cSld name="OBJECT_WITH_CAPTION_TEXT"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9"/>
          <p:cNvSpPr txBox="1"/>
          <p:nvPr>
            <p:ph type="title"/>
          </p:nvPr>
        </p:nvSpPr>
        <p:spPr>
          <a:xfrm>
            <a:off x="629841" y="342900"/>
            <a:ext cx="2949000" cy="1200300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56" name="Google Shape;56;p9"/>
          <p:cNvSpPr txBox="1"/>
          <p:nvPr>
            <p:ph idx="1" type="body"/>
          </p:nvPr>
        </p:nvSpPr>
        <p:spPr>
          <a:xfrm>
            <a:off x="3887391" y="740569"/>
            <a:ext cx="4629300" cy="36552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indent="-381000" lvl="0" marL="4572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indent="-36195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100"/>
              <a:buChar char="•"/>
              <a:defRPr sz="2100"/>
            </a:lvl2pPr>
            <a:lvl3pPr indent="-3429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indent="-32385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4pPr>
            <a:lvl5pPr indent="-32385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5pPr>
            <a:lvl6pPr indent="-3238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6pPr>
            <a:lvl7pPr indent="-3238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7pPr>
            <a:lvl8pPr indent="-3238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8pPr>
            <a:lvl9pPr indent="-3238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9pPr>
          </a:lstStyle>
          <a:p/>
        </p:txBody>
      </p:sp>
      <p:sp>
        <p:nvSpPr>
          <p:cNvPr id="57" name="Google Shape;57;p9"/>
          <p:cNvSpPr txBox="1"/>
          <p:nvPr>
            <p:ph idx="2" type="body"/>
          </p:nvPr>
        </p:nvSpPr>
        <p:spPr>
          <a:xfrm>
            <a:off x="629841" y="1543050"/>
            <a:ext cx="2949000" cy="28587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100"/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5pPr>
            <a:lvl6pPr indent="-22860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6pPr>
            <a:lvl7pPr indent="-22860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7pPr>
            <a:lvl8pPr indent="-22860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8pPr>
            <a:lvl9pPr indent="-22860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9pPr>
          </a:lstStyle>
          <a:p/>
        </p:txBody>
      </p:sp>
      <p:sp>
        <p:nvSpPr>
          <p:cNvPr id="58" name="Google Shape;58;p9"/>
          <p:cNvSpPr txBox="1"/>
          <p:nvPr>
            <p:ph idx="10" type="dt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59" name="Google Shape;59;p9"/>
          <p:cNvSpPr txBox="1"/>
          <p:nvPr>
            <p:ph idx="11" type="ftr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60" name="Google Shape;60;p9"/>
          <p:cNvSpPr txBox="1"/>
          <p:nvPr>
            <p:ph idx="12" type="sldNum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rtl="0" algn="r">
              <a:spcBef>
                <a:spcPts val="0"/>
              </a:spcBef>
              <a:buNone/>
              <a:defRPr/>
            </a:lvl1pPr>
            <a:lvl2pPr indent="0" lvl="1" marL="0" rtl="0" algn="r">
              <a:spcBef>
                <a:spcPts val="0"/>
              </a:spcBef>
              <a:buNone/>
              <a:defRPr/>
            </a:lvl2pPr>
            <a:lvl3pPr indent="0" lvl="2" marL="0" rtl="0" algn="r">
              <a:spcBef>
                <a:spcPts val="0"/>
              </a:spcBef>
              <a:buNone/>
              <a:defRPr/>
            </a:lvl3pPr>
            <a:lvl4pPr indent="0" lvl="3" marL="0" rtl="0" algn="r">
              <a:spcBef>
                <a:spcPts val="0"/>
              </a:spcBef>
              <a:buNone/>
              <a:defRPr/>
            </a:lvl4pPr>
            <a:lvl5pPr indent="0" lvl="4" marL="0" rtl="0" algn="r">
              <a:spcBef>
                <a:spcPts val="0"/>
              </a:spcBef>
              <a:buNone/>
              <a:defRPr/>
            </a:lvl5pPr>
            <a:lvl6pPr indent="0" lvl="5" marL="0" rtl="0" algn="r">
              <a:spcBef>
                <a:spcPts val="0"/>
              </a:spcBef>
              <a:buNone/>
              <a:defRPr/>
            </a:lvl6pPr>
            <a:lvl7pPr indent="0" lvl="6" marL="0" rtl="0" algn="r">
              <a:spcBef>
                <a:spcPts val="0"/>
              </a:spcBef>
              <a:buNone/>
              <a:defRPr/>
            </a:lvl7pPr>
            <a:lvl8pPr indent="0" lvl="7" marL="0" rtl="0" algn="r">
              <a:spcBef>
                <a:spcPts val="0"/>
              </a:spcBef>
              <a:buNone/>
              <a:defRPr/>
            </a:lvl8pPr>
            <a:lvl9pPr indent="0" lvl="8" marL="0" rt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icture with Caption" type="picTx">
  <p:cSld name="PICTURE_WITH_CAPTION_TEXT"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0"/>
          <p:cNvSpPr txBox="1"/>
          <p:nvPr>
            <p:ph type="title"/>
          </p:nvPr>
        </p:nvSpPr>
        <p:spPr>
          <a:xfrm>
            <a:off x="629841" y="342900"/>
            <a:ext cx="2949000" cy="1200300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63" name="Google Shape;63;p10"/>
          <p:cNvSpPr/>
          <p:nvPr>
            <p:ph idx="2" type="pic"/>
          </p:nvPr>
        </p:nvSpPr>
        <p:spPr>
          <a:xfrm>
            <a:off x="3887391" y="740569"/>
            <a:ext cx="4629300" cy="36552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lvl="0" marR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None/>
              <a:defRPr b="0" i="0" sz="21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4" name="Google Shape;64;p10"/>
          <p:cNvSpPr txBox="1"/>
          <p:nvPr>
            <p:ph idx="1" type="body"/>
          </p:nvPr>
        </p:nvSpPr>
        <p:spPr>
          <a:xfrm>
            <a:off x="629841" y="1543050"/>
            <a:ext cx="2949000" cy="28587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100"/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5pPr>
            <a:lvl6pPr indent="-22860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6pPr>
            <a:lvl7pPr indent="-22860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7pPr>
            <a:lvl8pPr indent="-22860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8pPr>
            <a:lvl9pPr indent="-22860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9pPr>
          </a:lstStyle>
          <a:p/>
        </p:txBody>
      </p:sp>
      <p:sp>
        <p:nvSpPr>
          <p:cNvPr id="65" name="Google Shape;65;p10"/>
          <p:cNvSpPr txBox="1"/>
          <p:nvPr>
            <p:ph idx="10" type="dt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66" name="Google Shape;66;p10"/>
          <p:cNvSpPr txBox="1"/>
          <p:nvPr>
            <p:ph idx="11" type="ftr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67" name="Google Shape;67;p10"/>
          <p:cNvSpPr txBox="1"/>
          <p:nvPr>
            <p:ph idx="12" type="sldNum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rtl="0" algn="r">
              <a:spcBef>
                <a:spcPts val="0"/>
              </a:spcBef>
              <a:buNone/>
              <a:defRPr/>
            </a:lvl1pPr>
            <a:lvl2pPr indent="0" lvl="1" marL="0" rtl="0" algn="r">
              <a:spcBef>
                <a:spcPts val="0"/>
              </a:spcBef>
              <a:buNone/>
              <a:defRPr/>
            </a:lvl2pPr>
            <a:lvl3pPr indent="0" lvl="2" marL="0" rtl="0" algn="r">
              <a:spcBef>
                <a:spcPts val="0"/>
              </a:spcBef>
              <a:buNone/>
              <a:defRPr/>
            </a:lvl3pPr>
            <a:lvl4pPr indent="0" lvl="3" marL="0" rtl="0" algn="r">
              <a:spcBef>
                <a:spcPts val="0"/>
              </a:spcBef>
              <a:buNone/>
              <a:defRPr/>
            </a:lvl4pPr>
            <a:lvl5pPr indent="0" lvl="4" marL="0" rtl="0" algn="r">
              <a:spcBef>
                <a:spcPts val="0"/>
              </a:spcBef>
              <a:buNone/>
              <a:defRPr/>
            </a:lvl5pPr>
            <a:lvl6pPr indent="0" lvl="5" marL="0" rtl="0" algn="r">
              <a:spcBef>
                <a:spcPts val="0"/>
              </a:spcBef>
              <a:buNone/>
              <a:defRPr/>
            </a:lvl6pPr>
            <a:lvl7pPr indent="0" lvl="6" marL="0" rtl="0" algn="r">
              <a:spcBef>
                <a:spcPts val="0"/>
              </a:spcBef>
              <a:buNone/>
              <a:defRPr/>
            </a:lvl7pPr>
            <a:lvl8pPr indent="0" lvl="7" marL="0" rtl="0" algn="r">
              <a:spcBef>
                <a:spcPts val="0"/>
              </a:spcBef>
              <a:buNone/>
              <a:defRPr/>
            </a:lvl8pPr>
            <a:lvl9pPr indent="0" lvl="8" marL="0" rt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CFFBB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628650" y="273844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Century Gothic"/>
              <a:buNone/>
              <a:defRPr i="0" sz="33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628650" y="1369219"/>
            <a:ext cx="7886700" cy="32634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indent="-361950" lvl="0" marL="457200" marR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Century Gothic"/>
              <a:buChar char="•"/>
              <a:defRPr i="0" sz="21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-342900" lvl="1" marL="9144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entury Gothic"/>
              <a:buChar char="•"/>
              <a:defRPr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-323850" lvl="2" marL="13716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Century Gothic"/>
              <a:buChar char="•"/>
              <a:defRPr i="0" sz="15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-317500" lvl="3" marL="18288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entury Gothic"/>
              <a:buChar char="•"/>
              <a:defRPr i="0" sz="14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-317500" lvl="4" marL="22860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entury Gothic"/>
              <a:buChar char="•"/>
              <a:defRPr i="0" sz="14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-317500" lvl="5" marL="27432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entury Gothic"/>
              <a:buChar char="•"/>
              <a:defRPr i="0" sz="14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indent="-317500" lvl="6" marL="32004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entury Gothic"/>
              <a:buChar char="•"/>
              <a:defRPr i="0" sz="14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indent="-317500" lvl="7" marL="36576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entury Gothic"/>
              <a:buChar char="•"/>
              <a:defRPr i="0" sz="14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indent="-317500" lvl="8" marL="41148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entury Gothic"/>
              <a:buChar char="•"/>
              <a:defRPr i="0" sz="14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0" type="dt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" name="Google Shape;9;p1"/>
          <p:cNvSpPr txBox="1"/>
          <p:nvPr>
            <p:ph idx="11" type="ftr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" name="Google Shape;10;p1"/>
          <p:cNvSpPr txBox="1"/>
          <p:nvPr>
            <p:ph idx="12" type="sldNum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9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4.png"/><Relationship Id="rId4" Type="http://schemas.openxmlformats.org/officeDocument/2006/relationships/image" Target="../media/image3.png"/><Relationship Id="rId5" Type="http://schemas.openxmlformats.org/officeDocument/2006/relationships/image" Target="../media/image13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1.png"/><Relationship Id="rId4" Type="http://schemas.openxmlformats.org/officeDocument/2006/relationships/image" Target="../media/image6.png"/><Relationship Id="rId5" Type="http://schemas.openxmlformats.org/officeDocument/2006/relationships/image" Target="../media/image7.png"/><Relationship Id="rId6" Type="http://schemas.openxmlformats.org/officeDocument/2006/relationships/image" Target="../media/image5.png"/><Relationship Id="rId7" Type="http://schemas.openxmlformats.org/officeDocument/2006/relationships/image" Target="../media/image9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9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8.png"/><Relationship Id="rId4" Type="http://schemas.openxmlformats.org/officeDocument/2006/relationships/image" Target="../media/image10.png"/><Relationship Id="rId5" Type="http://schemas.openxmlformats.org/officeDocument/2006/relationships/image" Target="../media/image14.png"/><Relationship Id="rId6" Type="http://schemas.openxmlformats.org/officeDocument/2006/relationships/image" Target="../media/image12.png"/><Relationship Id="rId7" Type="http://schemas.openxmlformats.org/officeDocument/2006/relationships/image" Target="../media/image3.png"/><Relationship Id="rId8" Type="http://schemas.openxmlformats.org/officeDocument/2006/relationships/image" Target="../media/image9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.png"/><Relationship Id="rId4" Type="http://schemas.openxmlformats.org/officeDocument/2006/relationships/image" Target="../media/image6.png"/><Relationship Id="rId5" Type="http://schemas.openxmlformats.org/officeDocument/2006/relationships/image" Target="../media/image4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4.png"/><Relationship Id="rId4" Type="http://schemas.openxmlformats.org/officeDocument/2006/relationships/image" Target="../media/image7.png"/><Relationship Id="rId5" Type="http://schemas.openxmlformats.org/officeDocument/2006/relationships/image" Target="../media/image2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4.png"/><Relationship Id="rId4" Type="http://schemas.openxmlformats.org/officeDocument/2006/relationships/image" Target="../media/image11.png"/><Relationship Id="rId5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13"/>
          <p:cNvSpPr txBox="1"/>
          <p:nvPr/>
        </p:nvSpPr>
        <p:spPr>
          <a:xfrm>
            <a:off x="584750" y="1599150"/>
            <a:ext cx="2004900" cy="1432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-GB" sz="10100">
                <a:solidFill>
                  <a:srgbClr val="FF99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ce</a:t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85" name="Google Shape;85;p13"/>
          <p:cNvPicPr preferRelativeResize="0"/>
          <p:nvPr/>
        </p:nvPicPr>
        <p:blipFill rotWithShape="1">
          <a:blip r:embed="rId3">
            <a:alphaModFix/>
          </a:blip>
          <a:srcRect b="49924" l="0" r="0" t="0"/>
          <a:stretch/>
        </p:blipFill>
        <p:spPr>
          <a:xfrm>
            <a:off x="3133500" y="787897"/>
            <a:ext cx="2877000" cy="27943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CFFBB"/>
        </a:solidFill>
      </p:bgPr>
    </p:bg>
    <p:spTree>
      <p:nvGrpSpPr>
        <p:cNvPr id="190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p22"/>
          <p:cNvSpPr txBox="1"/>
          <p:nvPr/>
        </p:nvSpPr>
        <p:spPr>
          <a:xfrm>
            <a:off x="150750" y="521250"/>
            <a:ext cx="8842500" cy="914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27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Write down the Italian word that has the SSC </a:t>
            </a:r>
            <a:r>
              <a:rPr b="1" lang="en-GB" sz="3600">
                <a:solidFill>
                  <a:srgbClr val="0000F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ci</a:t>
            </a:r>
            <a:endParaRPr b="1" sz="300">
              <a:solidFill>
                <a:srgbClr val="0000FF"/>
              </a:solidFill>
            </a:endParaRPr>
          </a:p>
        </p:txBody>
      </p:sp>
      <p:sp>
        <p:nvSpPr>
          <p:cNvPr id="192" name="Google Shape;192;p22"/>
          <p:cNvSpPr txBox="1"/>
          <p:nvPr/>
        </p:nvSpPr>
        <p:spPr>
          <a:xfrm>
            <a:off x="1767963" y="2977638"/>
            <a:ext cx="1972800" cy="850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600">
                <a:latin typeface="Century Gothic"/>
                <a:ea typeface="Century Gothic"/>
                <a:cs typeface="Century Gothic"/>
                <a:sym typeface="Century Gothic"/>
              </a:rPr>
              <a:t>mi</a:t>
            </a:r>
            <a:r>
              <a:rPr b="1" lang="en-GB" sz="3600">
                <a:solidFill>
                  <a:srgbClr val="0000F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ci</a:t>
            </a:r>
            <a:endParaRPr b="1" sz="3600">
              <a:solidFill>
                <a:srgbClr val="0000FF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93" name="Google Shape;193;p22"/>
          <p:cNvSpPr txBox="1"/>
          <p:nvPr/>
        </p:nvSpPr>
        <p:spPr>
          <a:xfrm>
            <a:off x="6390438" y="2977650"/>
            <a:ext cx="1972800" cy="850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600">
                <a:latin typeface="Century Gothic"/>
                <a:ea typeface="Century Gothic"/>
                <a:cs typeface="Century Gothic"/>
                <a:sym typeface="Century Gothic"/>
              </a:rPr>
              <a:t>uoco</a:t>
            </a:r>
            <a:endParaRPr b="1" sz="3600">
              <a:solidFill>
                <a:srgbClr val="0000FF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94" name="Google Shape;194;p22"/>
          <p:cNvSpPr txBox="1"/>
          <p:nvPr/>
        </p:nvSpPr>
        <p:spPr>
          <a:xfrm>
            <a:off x="4308025" y="1905700"/>
            <a:ext cx="850800" cy="822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3100">
                <a:latin typeface="Century Gothic"/>
                <a:ea typeface="Century Gothic"/>
                <a:cs typeface="Century Gothic"/>
                <a:sym typeface="Century Gothic"/>
              </a:rPr>
              <a:t>O</a:t>
            </a:r>
            <a:endParaRPr b="1" sz="3100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95" name="Google Shape;195;p22"/>
          <p:cNvSpPr txBox="1"/>
          <p:nvPr/>
        </p:nvSpPr>
        <p:spPr>
          <a:xfrm>
            <a:off x="1425700" y="2989350"/>
            <a:ext cx="1882200" cy="714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600">
                <a:latin typeface="Century Gothic"/>
                <a:ea typeface="Century Gothic"/>
                <a:cs typeface="Century Gothic"/>
                <a:sym typeface="Century Gothic"/>
              </a:rPr>
              <a:t>a</a:t>
            </a:r>
            <a:r>
              <a:rPr lang="en-GB" sz="3600">
                <a:latin typeface="Century Gothic"/>
                <a:ea typeface="Century Gothic"/>
                <a:cs typeface="Century Gothic"/>
                <a:sym typeface="Century Gothic"/>
              </a:rPr>
              <a:t>______</a:t>
            </a:r>
            <a:endParaRPr sz="3600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96" name="Google Shape;196;p22"/>
          <p:cNvSpPr txBox="1"/>
          <p:nvPr/>
        </p:nvSpPr>
        <p:spPr>
          <a:xfrm>
            <a:off x="6112588" y="2977650"/>
            <a:ext cx="1972800" cy="850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600">
                <a:latin typeface="Century Gothic"/>
                <a:ea typeface="Century Gothic"/>
                <a:cs typeface="Century Gothic"/>
                <a:sym typeface="Century Gothic"/>
              </a:rPr>
              <a:t>c__</a:t>
            </a:r>
            <a:r>
              <a:rPr lang="en-GB" sz="3600">
                <a:latin typeface="Century Gothic"/>
                <a:ea typeface="Century Gothic"/>
                <a:cs typeface="Century Gothic"/>
                <a:sym typeface="Century Gothic"/>
              </a:rPr>
              <a:t>___</a:t>
            </a:r>
            <a:r>
              <a:rPr lang="en-GB" sz="3600">
                <a:latin typeface="Century Gothic"/>
                <a:ea typeface="Century Gothic"/>
                <a:cs typeface="Century Gothic"/>
                <a:sym typeface="Century Gothic"/>
              </a:rPr>
              <a:t>_</a:t>
            </a:r>
            <a:endParaRPr sz="3600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197" name="Google Shape;197;p22"/>
          <p:cNvPicPr preferRelativeResize="0"/>
          <p:nvPr/>
        </p:nvPicPr>
        <p:blipFill rotWithShape="1">
          <a:blip r:embed="rId3">
            <a:alphaModFix/>
          </a:blip>
          <a:srcRect b="12718" l="13738" r="13607" t="13638"/>
          <a:stretch/>
        </p:blipFill>
        <p:spPr>
          <a:xfrm>
            <a:off x="3307900" y="2915288"/>
            <a:ext cx="850800" cy="862419"/>
          </a:xfrm>
          <a:prstGeom prst="rect">
            <a:avLst/>
          </a:prstGeom>
          <a:noFill/>
          <a:ln>
            <a:noFill/>
          </a:ln>
        </p:spPr>
      </p:pic>
      <p:pic>
        <p:nvPicPr>
          <p:cNvPr id="198" name="Google Shape;198;p22"/>
          <p:cNvPicPr preferRelativeResize="0"/>
          <p:nvPr/>
        </p:nvPicPr>
        <p:blipFill rotWithShape="1">
          <a:blip r:embed="rId4">
            <a:alphaModFix/>
          </a:blip>
          <a:srcRect b="21763" l="18727" r="20607" t="22476"/>
          <a:stretch/>
        </p:blipFill>
        <p:spPr>
          <a:xfrm>
            <a:off x="1519950" y="1725626"/>
            <a:ext cx="1498809" cy="13776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99" name="Google Shape;199;p22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448100" y="1510922"/>
            <a:ext cx="1115158" cy="1612475"/>
          </a:xfrm>
          <a:prstGeom prst="rect">
            <a:avLst/>
          </a:prstGeom>
          <a:noFill/>
          <a:ln>
            <a:noFill/>
          </a:ln>
        </p:spPr>
      </p:pic>
      <p:sp>
        <p:nvSpPr>
          <p:cNvPr id="200" name="Google Shape;200;p22"/>
          <p:cNvSpPr txBox="1"/>
          <p:nvPr/>
        </p:nvSpPr>
        <p:spPr>
          <a:xfrm>
            <a:off x="0" y="29575"/>
            <a:ext cx="1634100" cy="553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2500">
                <a:solidFill>
                  <a:srgbClr val="FF99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F</a:t>
            </a:r>
            <a:r>
              <a:rPr b="1" lang="en-GB" sz="2500">
                <a:solidFill>
                  <a:srgbClr val="FF99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onetica</a:t>
            </a:r>
            <a:endParaRPr b="1" sz="2500">
              <a:solidFill>
                <a:srgbClr val="FF99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91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9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14"/>
          <p:cNvSpPr txBox="1"/>
          <p:nvPr/>
        </p:nvSpPr>
        <p:spPr>
          <a:xfrm flipH="1">
            <a:off x="7320225" y="1198358"/>
            <a:ext cx="1340100" cy="555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400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vo</a:t>
            </a:r>
            <a:r>
              <a:rPr lang="en-GB" sz="3400">
                <a:solidFill>
                  <a:srgbClr val="0000F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ce</a:t>
            </a:r>
            <a:endParaRPr sz="3400">
              <a:solidFill>
                <a:srgbClr val="00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91" name="Google Shape;91;p14"/>
          <p:cNvSpPr txBox="1"/>
          <p:nvPr/>
        </p:nvSpPr>
        <p:spPr>
          <a:xfrm flipH="1">
            <a:off x="178900" y="4251250"/>
            <a:ext cx="19725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400">
                <a:solidFill>
                  <a:srgbClr val="0000F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ce</a:t>
            </a:r>
            <a:r>
              <a:rPr lang="en-GB" sz="3400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llulare</a:t>
            </a:r>
            <a:endParaRPr sz="3400">
              <a:solidFill>
                <a:srgbClr val="00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92" name="Google Shape;92;p14"/>
          <p:cNvSpPr txBox="1"/>
          <p:nvPr/>
        </p:nvSpPr>
        <p:spPr>
          <a:xfrm flipH="1">
            <a:off x="6365700" y="3389250"/>
            <a:ext cx="2723100" cy="831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400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ne</a:t>
            </a:r>
            <a:r>
              <a:rPr lang="en-GB" sz="3400">
                <a:solidFill>
                  <a:srgbClr val="0000F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ce</a:t>
            </a:r>
            <a:r>
              <a:rPr lang="en-GB" sz="3400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ssario</a:t>
            </a:r>
            <a:endParaRPr sz="3400">
              <a:solidFill>
                <a:srgbClr val="00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descr="http://www.clker.com/cliparts/K/K/1/V/0/d/speaking-man-hi.png" id="93" name="Google Shape;93;p1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420166" y="214001"/>
            <a:ext cx="1140185" cy="984350"/>
          </a:xfrm>
          <a:prstGeom prst="rect">
            <a:avLst/>
          </a:prstGeom>
          <a:noFill/>
          <a:ln>
            <a:noFill/>
          </a:ln>
        </p:spPr>
      </p:pic>
      <p:sp>
        <p:nvSpPr>
          <p:cNvPr id="94" name="Google Shape;94;p14"/>
          <p:cNvSpPr txBox="1"/>
          <p:nvPr/>
        </p:nvSpPr>
        <p:spPr>
          <a:xfrm>
            <a:off x="6444450" y="2987075"/>
            <a:ext cx="2565600" cy="338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3200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[necessary]</a:t>
            </a:r>
            <a:endParaRPr sz="3200"/>
          </a:p>
        </p:txBody>
      </p:sp>
      <p:pic>
        <p:nvPicPr>
          <p:cNvPr id="95" name="Google Shape;95;p14"/>
          <p:cNvPicPr preferRelativeResize="0"/>
          <p:nvPr/>
        </p:nvPicPr>
        <p:blipFill rotWithShape="1">
          <a:blip r:embed="rId4">
            <a:alphaModFix/>
          </a:blip>
          <a:srcRect b="14691" l="21151" r="20756" t="13674"/>
          <a:stretch/>
        </p:blipFill>
        <p:spPr>
          <a:xfrm>
            <a:off x="470875" y="2804489"/>
            <a:ext cx="1173300" cy="1446765"/>
          </a:xfrm>
          <a:prstGeom prst="rect">
            <a:avLst/>
          </a:prstGeom>
          <a:noFill/>
          <a:ln>
            <a:noFill/>
          </a:ln>
        </p:spPr>
      </p:pic>
      <p:pic>
        <p:nvPicPr>
          <p:cNvPr id="96" name="Google Shape;96;p14"/>
          <p:cNvPicPr preferRelativeResize="0"/>
          <p:nvPr/>
        </p:nvPicPr>
        <p:blipFill rotWithShape="1">
          <a:blip r:embed="rId5">
            <a:alphaModFix/>
          </a:blip>
          <a:srcRect b="15360" l="15107" r="15716" t="15074"/>
          <a:stretch/>
        </p:blipFill>
        <p:spPr>
          <a:xfrm>
            <a:off x="398351" y="213999"/>
            <a:ext cx="758001" cy="762207"/>
          </a:xfrm>
          <a:prstGeom prst="rect">
            <a:avLst/>
          </a:prstGeom>
          <a:noFill/>
          <a:ln>
            <a:noFill/>
          </a:ln>
        </p:spPr>
      </p:pic>
      <p:sp>
        <p:nvSpPr>
          <p:cNvPr id="97" name="Google Shape;97;p14"/>
          <p:cNvSpPr txBox="1"/>
          <p:nvPr/>
        </p:nvSpPr>
        <p:spPr>
          <a:xfrm flipH="1">
            <a:off x="-100" y="898400"/>
            <a:ext cx="1694700" cy="496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400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velo</a:t>
            </a:r>
            <a:r>
              <a:rPr lang="en-GB" sz="3400">
                <a:solidFill>
                  <a:srgbClr val="0000F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ce</a:t>
            </a:r>
            <a:endParaRPr sz="3400">
              <a:solidFill>
                <a:srgbClr val="00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98" name="Google Shape;98;p14"/>
          <p:cNvSpPr txBox="1"/>
          <p:nvPr/>
        </p:nvSpPr>
        <p:spPr>
          <a:xfrm flipH="1">
            <a:off x="3617271" y="4473825"/>
            <a:ext cx="2255700" cy="307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400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</a:t>
            </a:r>
            <a:r>
              <a:rPr lang="en-GB" sz="3400">
                <a:solidFill>
                  <a:srgbClr val="0000F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ce</a:t>
            </a:r>
            <a:r>
              <a:rPr lang="en-GB" sz="3400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mbre</a:t>
            </a:r>
            <a:endParaRPr sz="3400">
              <a:solidFill>
                <a:srgbClr val="00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descr="http://www.clker.com/cliparts/e/4/8/6/12603897501573278324roystonlodge_Desk_Calendar.svg.hi.png" id="99" name="Google Shape;99;p14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4012859" y="3325785"/>
            <a:ext cx="1340100" cy="1148038"/>
          </a:xfrm>
          <a:prstGeom prst="rect">
            <a:avLst/>
          </a:prstGeom>
          <a:noFill/>
          <a:ln>
            <a:noFill/>
          </a:ln>
        </p:spPr>
      </p:pic>
      <p:pic>
        <p:nvPicPr>
          <p:cNvPr id="100" name="Google Shape;100;p14"/>
          <p:cNvPicPr preferRelativeResize="0"/>
          <p:nvPr/>
        </p:nvPicPr>
        <p:blipFill rotWithShape="1">
          <a:blip r:embed="rId7">
            <a:alphaModFix/>
          </a:blip>
          <a:srcRect b="49924" l="0" r="0" t="0"/>
          <a:stretch/>
        </p:blipFill>
        <p:spPr>
          <a:xfrm>
            <a:off x="3493175" y="976200"/>
            <a:ext cx="2128425" cy="20673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4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15"/>
          <p:cNvSpPr txBox="1"/>
          <p:nvPr/>
        </p:nvSpPr>
        <p:spPr>
          <a:xfrm flipH="1">
            <a:off x="7320225" y="1198358"/>
            <a:ext cx="1340100" cy="555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400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vo</a:t>
            </a:r>
            <a:r>
              <a:rPr lang="en-GB" sz="3400">
                <a:solidFill>
                  <a:srgbClr val="0000F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ce</a:t>
            </a:r>
            <a:endParaRPr sz="3400">
              <a:solidFill>
                <a:srgbClr val="00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06" name="Google Shape;106;p15"/>
          <p:cNvSpPr txBox="1"/>
          <p:nvPr/>
        </p:nvSpPr>
        <p:spPr>
          <a:xfrm flipH="1">
            <a:off x="178900" y="4251250"/>
            <a:ext cx="19725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400">
                <a:solidFill>
                  <a:srgbClr val="0000F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ce</a:t>
            </a:r>
            <a:r>
              <a:rPr lang="en-GB" sz="3400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llulare</a:t>
            </a:r>
            <a:endParaRPr sz="3400">
              <a:solidFill>
                <a:srgbClr val="00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07" name="Google Shape;107;p15"/>
          <p:cNvSpPr txBox="1"/>
          <p:nvPr/>
        </p:nvSpPr>
        <p:spPr>
          <a:xfrm flipH="1">
            <a:off x="6365700" y="3389250"/>
            <a:ext cx="2723100" cy="831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400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ne</a:t>
            </a:r>
            <a:r>
              <a:rPr lang="en-GB" sz="3400">
                <a:solidFill>
                  <a:srgbClr val="0000F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ce</a:t>
            </a:r>
            <a:r>
              <a:rPr lang="en-GB" sz="3400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ssario</a:t>
            </a:r>
            <a:endParaRPr sz="3400">
              <a:solidFill>
                <a:srgbClr val="00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08" name="Google Shape;108;p15"/>
          <p:cNvSpPr txBox="1"/>
          <p:nvPr/>
        </p:nvSpPr>
        <p:spPr>
          <a:xfrm flipH="1">
            <a:off x="-100" y="898400"/>
            <a:ext cx="1694700" cy="496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400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velo</a:t>
            </a:r>
            <a:r>
              <a:rPr lang="en-GB" sz="3400">
                <a:solidFill>
                  <a:srgbClr val="0000F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ce</a:t>
            </a:r>
            <a:endParaRPr sz="3400">
              <a:solidFill>
                <a:srgbClr val="00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09" name="Google Shape;109;p15"/>
          <p:cNvSpPr txBox="1"/>
          <p:nvPr/>
        </p:nvSpPr>
        <p:spPr>
          <a:xfrm flipH="1">
            <a:off x="3617271" y="4473825"/>
            <a:ext cx="2255700" cy="307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400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</a:t>
            </a:r>
            <a:r>
              <a:rPr lang="en-GB" sz="3400">
                <a:solidFill>
                  <a:srgbClr val="0000F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ce</a:t>
            </a:r>
            <a:r>
              <a:rPr lang="en-GB" sz="3400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mbre</a:t>
            </a:r>
            <a:endParaRPr sz="3400">
              <a:solidFill>
                <a:srgbClr val="00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10" name="Google Shape;110;p15"/>
          <p:cNvSpPr txBox="1"/>
          <p:nvPr/>
        </p:nvSpPr>
        <p:spPr>
          <a:xfrm>
            <a:off x="3900479" y="2307991"/>
            <a:ext cx="1972500" cy="496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400">
                <a:solidFill>
                  <a:srgbClr val="0000F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ce</a:t>
            </a:r>
            <a:r>
              <a:rPr lang="en-GB" sz="3400">
                <a:latin typeface="Century Gothic"/>
                <a:ea typeface="Century Gothic"/>
                <a:cs typeface="Century Gothic"/>
                <a:sym typeface="Century Gothic"/>
              </a:rPr>
              <a:t>ntro</a:t>
            </a:r>
            <a:endParaRPr sz="3400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4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16"/>
          <p:cNvSpPr txBox="1"/>
          <p:nvPr/>
        </p:nvSpPr>
        <p:spPr>
          <a:xfrm>
            <a:off x="886375" y="1086750"/>
            <a:ext cx="1962300" cy="2537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0100">
                <a:solidFill>
                  <a:srgbClr val="FF99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ci</a:t>
            </a:r>
            <a:r>
              <a:rPr lang="en-GB" sz="10100">
                <a:solidFill>
                  <a:srgbClr val="FF99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GB" sz="15000">
                <a:latin typeface="Calibri"/>
                <a:ea typeface="Calibri"/>
                <a:cs typeface="Calibri"/>
                <a:sym typeface="Calibri"/>
              </a:rPr>
              <a:t> </a:t>
            </a:r>
            <a:endParaRPr sz="15000"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16" name="Google Shape;116;p16"/>
          <p:cNvPicPr preferRelativeResize="0"/>
          <p:nvPr/>
        </p:nvPicPr>
        <p:blipFill rotWithShape="1">
          <a:blip r:embed="rId3">
            <a:alphaModFix/>
          </a:blip>
          <a:srcRect b="0" l="0" r="0" t="49924"/>
          <a:stretch/>
        </p:blipFill>
        <p:spPr>
          <a:xfrm>
            <a:off x="3117338" y="540802"/>
            <a:ext cx="2909325" cy="28257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0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17"/>
          <p:cNvSpPr txBox="1"/>
          <p:nvPr/>
        </p:nvSpPr>
        <p:spPr>
          <a:xfrm flipH="1">
            <a:off x="368725" y="1058875"/>
            <a:ext cx="1683900" cy="700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400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cal</a:t>
            </a:r>
            <a:r>
              <a:rPr lang="en-GB" sz="3400">
                <a:solidFill>
                  <a:srgbClr val="0000F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ci</a:t>
            </a:r>
            <a:r>
              <a:rPr lang="en-GB" sz="3400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o</a:t>
            </a:r>
            <a:endParaRPr sz="3400">
              <a:solidFill>
                <a:srgbClr val="00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22" name="Google Shape;122;p17"/>
          <p:cNvSpPr txBox="1"/>
          <p:nvPr/>
        </p:nvSpPr>
        <p:spPr>
          <a:xfrm flipH="1">
            <a:off x="7091375" y="1276075"/>
            <a:ext cx="1683900" cy="700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400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die</a:t>
            </a:r>
            <a:r>
              <a:rPr lang="en-GB" sz="3400">
                <a:solidFill>
                  <a:srgbClr val="0000F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ci</a:t>
            </a:r>
            <a:endParaRPr sz="3400">
              <a:solidFill>
                <a:srgbClr val="00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23" name="Google Shape;123;p17"/>
          <p:cNvSpPr txBox="1"/>
          <p:nvPr/>
        </p:nvSpPr>
        <p:spPr>
          <a:xfrm flipH="1">
            <a:off x="516675" y="4073200"/>
            <a:ext cx="1798800" cy="640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400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ami</a:t>
            </a:r>
            <a:r>
              <a:rPr lang="en-GB" sz="3400">
                <a:solidFill>
                  <a:srgbClr val="0000F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ci</a:t>
            </a:r>
            <a:endParaRPr sz="3400"/>
          </a:p>
        </p:txBody>
      </p:sp>
      <p:sp>
        <p:nvSpPr>
          <p:cNvPr id="124" name="Google Shape;124;p17"/>
          <p:cNvSpPr txBox="1"/>
          <p:nvPr/>
        </p:nvSpPr>
        <p:spPr>
          <a:xfrm flipH="1">
            <a:off x="3644700" y="4155174"/>
            <a:ext cx="1854600" cy="700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400">
                <a:solidFill>
                  <a:srgbClr val="0000F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ci</a:t>
            </a:r>
            <a:r>
              <a:rPr lang="en-GB" sz="3400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nema</a:t>
            </a:r>
            <a:endParaRPr sz="3400"/>
          </a:p>
        </p:txBody>
      </p:sp>
      <p:sp>
        <p:nvSpPr>
          <p:cNvPr id="125" name="Google Shape;125;p17"/>
          <p:cNvSpPr txBox="1"/>
          <p:nvPr/>
        </p:nvSpPr>
        <p:spPr>
          <a:xfrm flipH="1">
            <a:off x="6719375" y="4045050"/>
            <a:ext cx="2055900" cy="700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400">
                <a:solidFill>
                  <a:srgbClr val="0000F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ci</a:t>
            </a:r>
            <a:r>
              <a:rPr lang="en-GB" sz="3400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bo</a:t>
            </a:r>
            <a:endParaRPr sz="3400">
              <a:solidFill>
                <a:srgbClr val="00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descr="http://www.clker.com/cliparts/Y/p/m/x/G/l/cinema-items-hi.png" id="126" name="Google Shape;126;p1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796675" y="2930463"/>
            <a:ext cx="1550675" cy="1220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7" name="Google Shape;127;p1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417977" y="373311"/>
            <a:ext cx="1173300" cy="902769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28" name="Google Shape;128;p17"/>
          <p:cNvGrpSpPr/>
          <p:nvPr/>
        </p:nvGrpSpPr>
        <p:grpSpPr>
          <a:xfrm>
            <a:off x="695314" y="119361"/>
            <a:ext cx="1030721" cy="1046200"/>
            <a:chOff x="-1476100" y="3203850"/>
            <a:chExt cx="758050" cy="789525"/>
          </a:xfrm>
        </p:grpSpPr>
        <p:pic>
          <p:nvPicPr>
            <p:cNvPr id="129" name="Google Shape;129;p17"/>
            <p:cNvPicPr preferRelativeResize="0"/>
            <p:nvPr/>
          </p:nvPicPr>
          <p:blipFill>
            <a:blip r:embed="rId5">
              <a:alphaModFix/>
            </a:blip>
            <a:stretch>
              <a:fillRect/>
            </a:stretch>
          </p:blipFill>
          <p:spPr>
            <a:xfrm>
              <a:off x="-1476100" y="3203850"/>
              <a:ext cx="758001" cy="758001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30" name="Google Shape;130;p17"/>
            <p:cNvSpPr/>
            <p:nvPr/>
          </p:nvSpPr>
          <p:spPr>
            <a:xfrm>
              <a:off x="-857250" y="3922575"/>
              <a:ext cx="139200" cy="7080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pic>
        <p:nvPicPr>
          <p:cNvPr id="131" name="Google Shape;131;p17"/>
          <p:cNvPicPr preferRelativeResize="0"/>
          <p:nvPr/>
        </p:nvPicPr>
        <p:blipFill rotWithShape="1">
          <a:blip r:embed="rId6">
            <a:alphaModFix/>
          </a:blip>
          <a:srcRect b="14318" l="15209" r="14214" t="16174"/>
          <a:stretch/>
        </p:blipFill>
        <p:spPr>
          <a:xfrm>
            <a:off x="6963525" y="2310290"/>
            <a:ext cx="1627749" cy="1602981"/>
          </a:xfrm>
          <a:prstGeom prst="rect">
            <a:avLst/>
          </a:prstGeom>
          <a:noFill/>
          <a:ln>
            <a:noFill/>
          </a:ln>
        </p:spPr>
      </p:pic>
      <p:pic>
        <p:nvPicPr>
          <p:cNvPr id="132" name="Google Shape;132;p17"/>
          <p:cNvPicPr preferRelativeResize="0"/>
          <p:nvPr/>
        </p:nvPicPr>
        <p:blipFill rotWithShape="1">
          <a:blip r:embed="rId7">
            <a:alphaModFix/>
          </a:blip>
          <a:srcRect b="21763" l="18727" r="20607" t="22476"/>
          <a:stretch/>
        </p:blipFill>
        <p:spPr>
          <a:xfrm>
            <a:off x="692125" y="2926556"/>
            <a:ext cx="1336650" cy="1228626"/>
          </a:xfrm>
          <a:prstGeom prst="rect">
            <a:avLst/>
          </a:prstGeom>
          <a:noFill/>
          <a:ln>
            <a:noFill/>
          </a:ln>
        </p:spPr>
      </p:pic>
      <p:pic>
        <p:nvPicPr>
          <p:cNvPr id="133" name="Google Shape;133;p17"/>
          <p:cNvPicPr preferRelativeResize="0"/>
          <p:nvPr/>
        </p:nvPicPr>
        <p:blipFill rotWithShape="1">
          <a:blip r:embed="rId8">
            <a:alphaModFix/>
          </a:blip>
          <a:srcRect b="0" l="0" r="0" t="49924"/>
          <a:stretch/>
        </p:blipFill>
        <p:spPr>
          <a:xfrm>
            <a:off x="3672573" y="504451"/>
            <a:ext cx="1798850" cy="174721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7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18"/>
          <p:cNvSpPr txBox="1"/>
          <p:nvPr/>
        </p:nvSpPr>
        <p:spPr>
          <a:xfrm flipH="1">
            <a:off x="368725" y="1058875"/>
            <a:ext cx="1683900" cy="700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400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cal</a:t>
            </a:r>
            <a:r>
              <a:rPr lang="en-GB" sz="3400">
                <a:solidFill>
                  <a:srgbClr val="0000F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ci</a:t>
            </a:r>
            <a:r>
              <a:rPr lang="en-GB" sz="3400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o</a:t>
            </a:r>
            <a:endParaRPr sz="3400">
              <a:solidFill>
                <a:srgbClr val="00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39" name="Google Shape;139;p18"/>
          <p:cNvSpPr txBox="1"/>
          <p:nvPr/>
        </p:nvSpPr>
        <p:spPr>
          <a:xfrm flipH="1">
            <a:off x="7091375" y="1276075"/>
            <a:ext cx="1683900" cy="700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400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die</a:t>
            </a:r>
            <a:r>
              <a:rPr lang="en-GB" sz="3400">
                <a:solidFill>
                  <a:srgbClr val="0000F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ci</a:t>
            </a:r>
            <a:endParaRPr sz="3400">
              <a:solidFill>
                <a:srgbClr val="00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40" name="Google Shape;140;p18"/>
          <p:cNvSpPr txBox="1"/>
          <p:nvPr/>
        </p:nvSpPr>
        <p:spPr>
          <a:xfrm flipH="1">
            <a:off x="516675" y="4073200"/>
            <a:ext cx="1798800" cy="640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400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ami</a:t>
            </a:r>
            <a:r>
              <a:rPr lang="en-GB" sz="3400">
                <a:solidFill>
                  <a:srgbClr val="0000F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ci</a:t>
            </a:r>
            <a:endParaRPr sz="3400"/>
          </a:p>
        </p:txBody>
      </p:sp>
      <p:sp>
        <p:nvSpPr>
          <p:cNvPr id="141" name="Google Shape;141;p18"/>
          <p:cNvSpPr txBox="1"/>
          <p:nvPr/>
        </p:nvSpPr>
        <p:spPr>
          <a:xfrm flipH="1">
            <a:off x="3644700" y="4155174"/>
            <a:ext cx="1854600" cy="700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400">
                <a:solidFill>
                  <a:srgbClr val="0000F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ci</a:t>
            </a:r>
            <a:r>
              <a:rPr lang="en-GB" sz="3400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nema</a:t>
            </a:r>
            <a:endParaRPr sz="3400"/>
          </a:p>
        </p:txBody>
      </p:sp>
      <p:sp>
        <p:nvSpPr>
          <p:cNvPr id="142" name="Google Shape;142;p18"/>
          <p:cNvSpPr txBox="1"/>
          <p:nvPr/>
        </p:nvSpPr>
        <p:spPr>
          <a:xfrm flipH="1">
            <a:off x="6719375" y="4045050"/>
            <a:ext cx="2055900" cy="700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400">
                <a:solidFill>
                  <a:srgbClr val="0000F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ci</a:t>
            </a:r>
            <a:r>
              <a:rPr lang="en-GB" sz="3400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bo</a:t>
            </a:r>
            <a:endParaRPr sz="3400">
              <a:solidFill>
                <a:srgbClr val="00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43" name="Google Shape;143;p18"/>
          <p:cNvSpPr txBox="1"/>
          <p:nvPr/>
        </p:nvSpPr>
        <p:spPr>
          <a:xfrm flipH="1">
            <a:off x="3730050" y="2082425"/>
            <a:ext cx="1683900" cy="700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400">
                <a:solidFill>
                  <a:srgbClr val="0000F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ci</a:t>
            </a:r>
            <a:r>
              <a:rPr lang="en-GB" sz="3400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tt</a:t>
            </a:r>
            <a:r>
              <a:rPr lang="en-GB" sz="3400">
                <a:latin typeface="Century Gothic"/>
                <a:ea typeface="Century Gothic"/>
                <a:cs typeface="Century Gothic"/>
                <a:sym typeface="Century Gothic"/>
              </a:rPr>
              <a:t>à</a:t>
            </a:r>
            <a:endParaRPr sz="3400">
              <a:solidFill>
                <a:srgbClr val="00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CFFBB"/>
        </a:solidFill>
      </p:bgPr>
    </p:bg>
    <p:spTree>
      <p:nvGrpSpPr>
        <p:cNvPr id="147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p19"/>
          <p:cNvSpPr txBox="1"/>
          <p:nvPr/>
        </p:nvSpPr>
        <p:spPr>
          <a:xfrm>
            <a:off x="150750" y="368850"/>
            <a:ext cx="8842500" cy="914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27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Write down the Italian word that has the SSC </a:t>
            </a:r>
            <a:r>
              <a:rPr b="1" lang="en-GB" sz="3600">
                <a:solidFill>
                  <a:srgbClr val="0000F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ce</a:t>
            </a:r>
            <a:endParaRPr b="1" sz="300">
              <a:solidFill>
                <a:srgbClr val="0000FF"/>
              </a:solidFill>
            </a:endParaRPr>
          </a:p>
        </p:txBody>
      </p:sp>
      <p:sp>
        <p:nvSpPr>
          <p:cNvPr id="149" name="Google Shape;149;p19"/>
          <p:cNvSpPr txBox="1"/>
          <p:nvPr/>
        </p:nvSpPr>
        <p:spPr>
          <a:xfrm>
            <a:off x="1767963" y="2977638"/>
            <a:ext cx="1972800" cy="850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3600">
                <a:solidFill>
                  <a:srgbClr val="0000F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</a:t>
            </a:r>
            <a:r>
              <a:rPr lang="en-GB" sz="3600">
                <a:latin typeface="Century Gothic"/>
                <a:ea typeface="Century Gothic"/>
                <a:cs typeface="Century Gothic"/>
                <a:sym typeface="Century Gothic"/>
              </a:rPr>
              <a:t>llulare</a:t>
            </a:r>
            <a:endParaRPr sz="3600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50" name="Google Shape;150;p19"/>
          <p:cNvSpPr txBox="1"/>
          <p:nvPr/>
        </p:nvSpPr>
        <p:spPr>
          <a:xfrm>
            <a:off x="6390438" y="2977650"/>
            <a:ext cx="1972800" cy="850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600">
                <a:latin typeface="Century Gothic"/>
                <a:ea typeface="Century Gothic"/>
                <a:cs typeface="Century Gothic"/>
                <a:sym typeface="Century Gothic"/>
              </a:rPr>
              <a:t>ittà</a:t>
            </a:r>
            <a:endParaRPr sz="3600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51" name="Google Shape;151;p19"/>
          <p:cNvSpPr txBox="1"/>
          <p:nvPr/>
        </p:nvSpPr>
        <p:spPr>
          <a:xfrm>
            <a:off x="4308025" y="1905700"/>
            <a:ext cx="850800" cy="822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3100">
                <a:latin typeface="Century Gothic"/>
                <a:ea typeface="Century Gothic"/>
                <a:cs typeface="Century Gothic"/>
                <a:sym typeface="Century Gothic"/>
              </a:rPr>
              <a:t>O</a:t>
            </a:r>
            <a:endParaRPr b="1" sz="3100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52" name="Google Shape;152;p19"/>
          <p:cNvSpPr txBox="1"/>
          <p:nvPr/>
        </p:nvSpPr>
        <p:spPr>
          <a:xfrm>
            <a:off x="1452625" y="2977650"/>
            <a:ext cx="1882200" cy="714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600">
                <a:latin typeface="Century Gothic"/>
                <a:ea typeface="Century Gothic"/>
                <a:cs typeface="Century Gothic"/>
                <a:sym typeface="Century Gothic"/>
              </a:rPr>
              <a:t>c</a:t>
            </a:r>
            <a:r>
              <a:rPr lang="en-GB" sz="3600">
                <a:latin typeface="Century Gothic"/>
                <a:ea typeface="Century Gothic"/>
                <a:cs typeface="Century Gothic"/>
                <a:sym typeface="Century Gothic"/>
              </a:rPr>
              <a:t>______</a:t>
            </a:r>
            <a:endParaRPr sz="3600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53" name="Google Shape;153;p19"/>
          <p:cNvSpPr txBox="1"/>
          <p:nvPr/>
        </p:nvSpPr>
        <p:spPr>
          <a:xfrm>
            <a:off x="6004863" y="2977650"/>
            <a:ext cx="1972800" cy="850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600">
                <a:latin typeface="Century Gothic"/>
                <a:ea typeface="Century Gothic"/>
                <a:cs typeface="Century Gothic"/>
                <a:sym typeface="Century Gothic"/>
              </a:rPr>
              <a:t>c_____</a:t>
            </a:r>
            <a:endParaRPr sz="3600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descr="http://www.clker.com/cliparts/N/3/K/S/z/j/new-building-hi.png" id="154" name="Google Shape;154;p19"/>
          <p:cNvPicPr preferRelativeResize="0"/>
          <p:nvPr/>
        </p:nvPicPr>
        <p:blipFill rotWithShape="1">
          <a:blip r:embed="rId3">
            <a:alphaModFix/>
          </a:blip>
          <a:srcRect b="29809" l="0" r="0" t="0"/>
          <a:stretch/>
        </p:blipFill>
        <p:spPr>
          <a:xfrm>
            <a:off x="6041323" y="1905699"/>
            <a:ext cx="1678175" cy="1071947"/>
          </a:xfrm>
          <a:prstGeom prst="rect">
            <a:avLst/>
          </a:prstGeom>
          <a:noFill/>
          <a:ln>
            <a:noFill/>
          </a:ln>
        </p:spPr>
      </p:pic>
      <p:pic>
        <p:nvPicPr>
          <p:cNvPr id="155" name="Google Shape;155;p19"/>
          <p:cNvPicPr preferRelativeResize="0"/>
          <p:nvPr/>
        </p:nvPicPr>
        <p:blipFill rotWithShape="1">
          <a:blip r:embed="rId4">
            <a:alphaModFix/>
          </a:blip>
          <a:srcRect b="14691" l="21151" r="20756" t="13674"/>
          <a:stretch/>
        </p:blipFill>
        <p:spPr>
          <a:xfrm>
            <a:off x="1452625" y="1619414"/>
            <a:ext cx="1173300" cy="1446765"/>
          </a:xfrm>
          <a:prstGeom prst="rect">
            <a:avLst/>
          </a:prstGeom>
          <a:noFill/>
          <a:ln>
            <a:noFill/>
          </a:ln>
        </p:spPr>
      </p:pic>
      <p:pic>
        <p:nvPicPr>
          <p:cNvPr id="156" name="Google Shape;156;p19"/>
          <p:cNvPicPr preferRelativeResize="0"/>
          <p:nvPr/>
        </p:nvPicPr>
        <p:blipFill rotWithShape="1">
          <a:blip r:embed="rId5">
            <a:alphaModFix/>
          </a:blip>
          <a:srcRect b="12718" l="13738" r="13607" t="13638"/>
          <a:stretch/>
        </p:blipFill>
        <p:spPr>
          <a:xfrm>
            <a:off x="3581600" y="2971838"/>
            <a:ext cx="850800" cy="862419"/>
          </a:xfrm>
          <a:prstGeom prst="rect">
            <a:avLst/>
          </a:prstGeom>
          <a:noFill/>
          <a:ln>
            <a:noFill/>
          </a:ln>
        </p:spPr>
      </p:pic>
      <p:sp>
        <p:nvSpPr>
          <p:cNvPr id="157" name="Google Shape;157;p19"/>
          <p:cNvSpPr txBox="1"/>
          <p:nvPr/>
        </p:nvSpPr>
        <p:spPr>
          <a:xfrm>
            <a:off x="0" y="29575"/>
            <a:ext cx="1634100" cy="553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2500">
                <a:solidFill>
                  <a:srgbClr val="FF99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Fonetica</a:t>
            </a:r>
            <a:endParaRPr b="1" sz="2500">
              <a:solidFill>
                <a:srgbClr val="FF99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48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CFFBB"/>
        </a:solidFill>
      </p:bgPr>
    </p:bg>
    <p:spTree>
      <p:nvGrpSpPr>
        <p:cNvPr id="16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p20"/>
          <p:cNvSpPr txBox="1"/>
          <p:nvPr/>
        </p:nvSpPr>
        <p:spPr>
          <a:xfrm>
            <a:off x="150750" y="368850"/>
            <a:ext cx="8842500" cy="914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27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Write down the Italian word that has the SSC </a:t>
            </a:r>
            <a:r>
              <a:rPr b="1" lang="en-GB" sz="3600">
                <a:solidFill>
                  <a:srgbClr val="0000F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ce</a:t>
            </a:r>
            <a:endParaRPr b="1" sz="300">
              <a:solidFill>
                <a:srgbClr val="0000FF"/>
              </a:solidFill>
            </a:endParaRPr>
          </a:p>
        </p:txBody>
      </p:sp>
      <p:sp>
        <p:nvSpPr>
          <p:cNvPr id="163" name="Google Shape;163;p20"/>
          <p:cNvSpPr txBox="1"/>
          <p:nvPr/>
        </p:nvSpPr>
        <p:spPr>
          <a:xfrm>
            <a:off x="1767963" y="2977638"/>
            <a:ext cx="1972800" cy="850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600">
                <a:latin typeface="Century Gothic"/>
                <a:ea typeface="Century Gothic"/>
                <a:cs typeface="Century Gothic"/>
                <a:sym typeface="Century Gothic"/>
              </a:rPr>
              <a:t>avallo</a:t>
            </a:r>
            <a:endParaRPr sz="3600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64" name="Google Shape;164;p20"/>
          <p:cNvSpPr txBox="1"/>
          <p:nvPr/>
        </p:nvSpPr>
        <p:spPr>
          <a:xfrm>
            <a:off x="6390438" y="2977650"/>
            <a:ext cx="1972800" cy="850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600">
                <a:latin typeface="Century Gothic"/>
                <a:ea typeface="Century Gothic"/>
                <a:cs typeface="Century Gothic"/>
                <a:sym typeface="Century Gothic"/>
              </a:rPr>
              <a:t>elo</a:t>
            </a:r>
            <a:r>
              <a:rPr b="1" lang="en-GB" sz="3600">
                <a:solidFill>
                  <a:srgbClr val="0000F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ce</a:t>
            </a:r>
            <a:endParaRPr b="1" sz="3600">
              <a:solidFill>
                <a:srgbClr val="0000FF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65" name="Google Shape;165;p20"/>
          <p:cNvSpPr txBox="1"/>
          <p:nvPr/>
        </p:nvSpPr>
        <p:spPr>
          <a:xfrm>
            <a:off x="4308025" y="1905700"/>
            <a:ext cx="850800" cy="822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3100">
                <a:latin typeface="Century Gothic"/>
                <a:ea typeface="Century Gothic"/>
                <a:cs typeface="Century Gothic"/>
                <a:sym typeface="Century Gothic"/>
              </a:rPr>
              <a:t>O</a:t>
            </a:r>
            <a:endParaRPr b="1" sz="3100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66" name="Google Shape;166;p20"/>
          <p:cNvSpPr txBox="1"/>
          <p:nvPr/>
        </p:nvSpPr>
        <p:spPr>
          <a:xfrm>
            <a:off x="1425700" y="2969700"/>
            <a:ext cx="1882200" cy="714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600">
                <a:latin typeface="Century Gothic"/>
                <a:ea typeface="Century Gothic"/>
                <a:cs typeface="Century Gothic"/>
                <a:sym typeface="Century Gothic"/>
              </a:rPr>
              <a:t>c</a:t>
            </a:r>
            <a:r>
              <a:rPr lang="en-GB" sz="3600">
                <a:latin typeface="Century Gothic"/>
                <a:ea typeface="Century Gothic"/>
                <a:cs typeface="Century Gothic"/>
                <a:sym typeface="Century Gothic"/>
              </a:rPr>
              <a:t>__</a:t>
            </a:r>
            <a:r>
              <a:rPr lang="en-GB" sz="3600">
                <a:latin typeface="Century Gothic"/>
                <a:ea typeface="Century Gothic"/>
                <a:cs typeface="Century Gothic"/>
                <a:sym typeface="Century Gothic"/>
              </a:rPr>
              <a:t>____</a:t>
            </a:r>
            <a:endParaRPr sz="3600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67" name="Google Shape;167;p20"/>
          <p:cNvSpPr txBox="1"/>
          <p:nvPr/>
        </p:nvSpPr>
        <p:spPr>
          <a:xfrm>
            <a:off x="6112588" y="2977650"/>
            <a:ext cx="1972800" cy="850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600">
                <a:latin typeface="Century Gothic"/>
                <a:ea typeface="Century Gothic"/>
                <a:cs typeface="Century Gothic"/>
                <a:sym typeface="Century Gothic"/>
              </a:rPr>
              <a:t>v_</a:t>
            </a:r>
            <a:r>
              <a:rPr lang="en-GB" sz="3600">
                <a:latin typeface="Century Gothic"/>
                <a:ea typeface="Century Gothic"/>
                <a:cs typeface="Century Gothic"/>
                <a:sym typeface="Century Gothic"/>
              </a:rPr>
              <a:t>_</a:t>
            </a:r>
            <a:r>
              <a:rPr lang="en-GB" sz="3600">
                <a:latin typeface="Century Gothic"/>
                <a:ea typeface="Century Gothic"/>
                <a:cs typeface="Century Gothic"/>
                <a:sym typeface="Century Gothic"/>
              </a:rPr>
              <a:t>_</a:t>
            </a:r>
            <a:r>
              <a:rPr lang="en-GB" sz="3600">
                <a:latin typeface="Century Gothic"/>
                <a:ea typeface="Century Gothic"/>
                <a:cs typeface="Century Gothic"/>
                <a:sym typeface="Century Gothic"/>
              </a:rPr>
              <a:t>___</a:t>
            </a:r>
            <a:endParaRPr sz="3600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168" name="Google Shape;168;p20"/>
          <p:cNvPicPr preferRelativeResize="0"/>
          <p:nvPr/>
        </p:nvPicPr>
        <p:blipFill rotWithShape="1">
          <a:blip r:embed="rId3">
            <a:alphaModFix/>
          </a:blip>
          <a:srcRect b="12718" l="13738" r="13607" t="13638"/>
          <a:stretch/>
        </p:blipFill>
        <p:spPr>
          <a:xfrm>
            <a:off x="7977675" y="2971838"/>
            <a:ext cx="850800" cy="862419"/>
          </a:xfrm>
          <a:prstGeom prst="rect">
            <a:avLst/>
          </a:prstGeom>
          <a:noFill/>
          <a:ln>
            <a:noFill/>
          </a:ln>
        </p:spPr>
      </p:pic>
      <p:pic>
        <p:nvPicPr>
          <p:cNvPr id="169" name="Google Shape;169;p20"/>
          <p:cNvPicPr preferRelativeResize="0"/>
          <p:nvPr/>
        </p:nvPicPr>
        <p:blipFill rotWithShape="1">
          <a:blip r:embed="rId4">
            <a:alphaModFix/>
          </a:blip>
          <a:srcRect b="15360" l="15107" r="15716" t="15074"/>
          <a:stretch/>
        </p:blipFill>
        <p:spPr>
          <a:xfrm>
            <a:off x="6200812" y="1741600"/>
            <a:ext cx="1392426" cy="1400151"/>
          </a:xfrm>
          <a:prstGeom prst="rect">
            <a:avLst/>
          </a:prstGeom>
          <a:noFill/>
          <a:ln>
            <a:noFill/>
          </a:ln>
        </p:spPr>
      </p:pic>
      <p:pic>
        <p:nvPicPr>
          <p:cNvPr id="170" name="Google Shape;170;p20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670568" y="1800017"/>
            <a:ext cx="1392452" cy="1283331"/>
          </a:xfrm>
          <a:prstGeom prst="rect">
            <a:avLst/>
          </a:prstGeom>
          <a:noFill/>
          <a:ln>
            <a:noFill/>
          </a:ln>
        </p:spPr>
      </p:pic>
      <p:sp>
        <p:nvSpPr>
          <p:cNvPr id="171" name="Google Shape;171;p20"/>
          <p:cNvSpPr txBox="1"/>
          <p:nvPr/>
        </p:nvSpPr>
        <p:spPr>
          <a:xfrm>
            <a:off x="0" y="29575"/>
            <a:ext cx="1634100" cy="553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2500">
                <a:solidFill>
                  <a:srgbClr val="FF99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Fonetica</a:t>
            </a:r>
            <a:endParaRPr b="1" sz="2500">
              <a:solidFill>
                <a:srgbClr val="FF99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62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CFFBB"/>
        </a:solidFill>
      </p:bgPr>
    </p:bg>
    <p:spTree>
      <p:nvGrpSpPr>
        <p:cNvPr id="175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p21"/>
          <p:cNvSpPr txBox="1"/>
          <p:nvPr/>
        </p:nvSpPr>
        <p:spPr>
          <a:xfrm>
            <a:off x="150750" y="368850"/>
            <a:ext cx="8842500" cy="914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27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Write down the Italian word that has the SSC </a:t>
            </a:r>
            <a:r>
              <a:rPr b="1" lang="en-GB" sz="3600">
                <a:solidFill>
                  <a:srgbClr val="0000F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ci</a:t>
            </a:r>
            <a:endParaRPr b="1" sz="300">
              <a:solidFill>
                <a:srgbClr val="0000FF"/>
              </a:solidFill>
            </a:endParaRPr>
          </a:p>
        </p:txBody>
      </p:sp>
      <p:sp>
        <p:nvSpPr>
          <p:cNvPr id="177" name="Google Shape;177;p21"/>
          <p:cNvSpPr txBox="1"/>
          <p:nvPr/>
        </p:nvSpPr>
        <p:spPr>
          <a:xfrm>
            <a:off x="1767963" y="2977638"/>
            <a:ext cx="1972800" cy="850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600">
                <a:latin typeface="Century Gothic"/>
                <a:ea typeface="Century Gothic"/>
                <a:cs typeface="Century Gothic"/>
                <a:sym typeface="Century Gothic"/>
              </a:rPr>
              <a:t>oce</a:t>
            </a:r>
            <a:endParaRPr sz="3600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78" name="Google Shape;178;p21"/>
          <p:cNvSpPr txBox="1"/>
          <p:nvPr/>
        </p:nvSpPr>
        <p:spPr>
          <a:xfrm>
            <a:off x="6390438" y="2977650"/>
            <a:ext cx="1972800" cy="850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600">
                <a:latin typeface="Century Gothic"/>
                <a:ea typeface="Century Gothic"/>
                <a:cs typeface="Century Gothic"/>
                <a:sym typeface="Century Gothic"/>
              </a:rPr>
              <a:t>al</a:t>
            </a:r>
            <a:r>
              <a:rPr b="1" lang="en-GB" sz="3600">
                <a:solidFill>
                  <a:srgbClr val="0000F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ci</a:t>
            </a:r>
            <a:r>
              <a:rPr lang="en-GB" sz="36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o</a:t>
            </a:r>
            <a:endParaRPr b="1" sz="3600">
              <a:solidFill>
                <a:srgbClr val="0000FF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79" name="Google Shape;179;p21"/>
          <p:cNvSpPr txBox="1"/>
          <p:nvPr/>
        </p:nvSpPr>
        <p:spPr>
          <a:xfrm>
            <a:off x="4308025" y="1905700"/>
            <a:ext cx="850800" cy="822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3100">
                <a:latin typeface="Century Gothic"/>
                <a:ea typeface="Century Gothic"/>
                <a:cs typeface="Century Gothic"/>
                <a:sym typeface="Century Gothic"/>
              </a:rPr>
              <a:t>O</a:t>
            </a:r>
            <a:endParaRPr b="1" sz="3100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80" name="Google Shape;180;p21"/>
          <p:cNvSpPr txBox="1"/>
          <p:nvPr/>
        </p:nvSpPr>
        <p:spPr>
          <a:xfrm>
            <a:off x="1425700" y="2989350"/>
            <a:ext cx="1882200" cy="714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600">
                <a:latin typeface="Century Gothic"/>
                <a:ea typeface="Century Gothic"/>
                <a:cs typeface="Century Gothic"/>
                <a:sym typeface="Century Gothic"/>
              </a:rPr>
              <a:t>v</a:t>
            </a:r>
            <a:r>
              <a:rPr lang="en-GB" sz="3600">
                <a:latin typeface="Century Gothic"/>
                <a:ea typeface="Century Gothic"/>
                <a:cs typeface="Century Gothic"/>
                <a:sym typeface="Century Gothic"/>
              </a:rPr>
              <a:t>______</a:t>
            </a:r>
            <a:endParaRPr sz="3600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81" name="Google Shape;181;p21"/>
          <p:cNvSpPr txBox="1"/>
          <p:nvPr/>
        </p:nvSpPr>
        <p:spPr>
          <a:xfrm>
            <a:off x="6112588" y="2977650"/>
            <a:ext cx="1972800" cy="850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600">
                <a:latin typeface="Century Gothic"/>
                <a:ea typeface="Century Gothic"/>
                <a:cs typeface="Century Gothic"/>
                <a:sym typeface="Century Gothic"/>
              </a:rPr>
              <a:t>c</a:t>
            </a:r>
            <a:r>
              <a:rPr lang="en-GB" sz="3600">
                <a:latin typeface="Century Gothic"/>
                <a:ea typeface="Century Gothic"/>
                <a:cs typeface="Century Gothic"/>
                <a:sym typeface="Century Gothic"/>
              </a:rPr>
              <a:t>______</a:t>
            </a:r>
            <a:endParaRPr sz="3600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182" name="Google Shape;182;p21"/>
          <p:cNvPicPr preferRelativeResize="0"/>
          <p:nvPr/>
        </p:nvPicPr>
        <p:blipFill rotWithShape="1">
          <a:blip r:embed="rId3">
            <a:alphaModFix/>
          </a:blip>
          <a:srcRect b="12718" l="13738" r="13607" t="13638"/>
          <a:stretch/>
        </p:blipFill>
        <p:spPr>
          <a:xfrm>
            <a:off x="7977675" y="2971838"/>
            <a:ext cx="850800" cy="862419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http://www.clker.com/cliparts/K/K/1/V/0/d/speaking-man-hi.png" id="183" name="Google Shape;183;p2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650940" y="1823650"/>
            <a:ext cx="1431720" cy="12360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84" name="Google Shape;184;p21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384192" y="1760778"/>
            <a:ext cx="1391614" cy="1307401"/>
          </a:xfrm>
          <a:prstGeom prst="rect">
            <a:avLst/>
          </a:prstGeom>
          <a:noFill/>
          <a:ln>
            <a:noFill/>
          </a:ln>
        </p:spPr>
      </p:pic>
      <p:sp>
        <p:nvSpPr>
          <p:cNvPr id="185" name="Google Shape;185;p21"/>
          <p:cNvSpPr/>
          <p:nvPr/>
        </p:nvSpPr>
        <p:spPr>
          <a:xfrm>
            <a:off x="7520339" y="3000435"/>
            <a:ext cx="255600" cy="1221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6" name="Google Shape;186;p21"/>
          <p:cNvSpPr txBox="1"/>
          <p:nvPr/>
        </p:nvSpPr>
        <p:spPr>
          <a:xfrm>
            <a:off x="0" y="29575"/>
            <a:ext cx="1634100" cy="553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2500">
                <a:solidFill>
                  <a:srgbClr val="FF99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Fonetica</a:t>
            </a:r>
            <a:endParaRPr b="1" sz="2500">
              <a:solidFill>
                <a:srgbClr val="FF99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76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