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Century Gothic"/>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enturyGothic-bold.fntdata"/><Relationship Id="rId11" Type="http://schemas.openxmlformats.org/officeDocument/2006/relationships/slide" Target="slides/slide6.xml"/><Relationship Id="rId22" Type="http://schemas.openxmlformats.org/officeDocument/2006/relationships/font" Target="fonts/CenturyGothic-boldItalic.fntdata"/><Relationship Id="rId10" Type="http://schemas.openxmlformats.org/officeDocument/2006/relationships/slide" Target="slides/slide5.xml"/><Relationship Id="rId21" Type="http://schemas.openxmlformats.org/officeDocument/2006/relationships/font" Target="fonts/CenturyGothic-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CenturyGothic-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e4c14a5b4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e4c14a5b4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400">
                <a:solidFill>
                  <a:schemeClr val="dk1"/>
                </a:solidFill>
              </a:rPr>
              <a:t>Teacher says the word students write it down (on mini whiteboards?) check after each word and correct misspellings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913d59c73d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g913d59c73d_0_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Introduce and elicit the pronunciation of the </a:t>
            </a:r>
            <a:r>
              <a:rPr b="1" lang="en-GB"/>
              <a:t>individual SSC ‘ce’ </a:t>
            </a:r>
            <a:r>
              <a:rPr lang="en-GB"/>
              <a:t>and then the </a:t>
            </a:r>
            <a:r>
              <a:rPr b="1" lang="en-GB"/>
              <a:t>source</a:t>
            </a:r>
            <a:r>
              <a:rPr lang="en-GB"/>
              <a:t> word again (with gesture, if using).</a:t>
            </a:r>
            <a:br>
              <a:rPr lang="en-GB"/>
            </a:br>
            <a:r>
              <a:rPr lang="en-GB"/>
              <a:t>Then present and elicit the pronunciation of the three </a:t>
            </a:r>
            <a:r>
              <a:rPr b="1" lang="en-GB"/>
              <a:t>cluster</a:t>
            </a:r>
            <a:r>
              <a:rPr lang="en-GB"/>
              <a:t> words.</a:t>
            </a:r>
            <a:endParaRPr/>
          </a:p>
          <a:p>
            <a:pPr indent="0" lvl="0" marL="0" marR="0" rtl="0" algn="l">
              <a:lnSpc>
                <a:spcPct val="100000"/>
              </a:lnSpc>
              <a:spcBef>
                <a:spcPts val="0"/>
              </a:spcBef>
              <a:spcAft>
                <a:spcPts val="0"/>
              </a:spcAft>
              <a:buClr>
                <a:schemeClr val="dk1"/>
              </a:buClr>
              <a:buSzPts val="1200"/>
              <a:buFont typeface="Calibri"/>
              <a:buNone/>
            </a:pPr>
            <a:br>
              <a:rPr lang="en-GB"/>
            </a:br>
            <a:r>
              <a:rPr lang="en-GB"/>
              <a:t>The cluster words have been chosen for their high-frequency, from a range of word classes, with the SSC (where possible) positioned within a variety of syllables within the words (e.g. initial, 2</a:t>
            </a:r>
            <a:r>
              <a:rPr baseline="30000" lang="en-GB"/>
              <a:t>nd</a:t>
            </a:r>
            <a:r>
              <a:rPr lang="en-GB"/>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b="0" i="0" sz="1200">
              <a:solidFill>
                <a:schemeClr val="dk1"/>
              </a:solidFill>
            </a:endParaRPr>
          </a:p>
          <a:p>
            <a:pPr indent="0" lvl="0" marL="0" rtl="0" algn="l">
              <a:spcBef>
                <a:spcPts val="0"/>
              </a:spcBef>
              <a:spcAft>
                <a:spcPts val="0"/>
              </a:spcAft>
              <a:buNone/>
            </a:pPr>
            <a:r>
              <a:t/>
            </a:r>
            <a:endParaRPr/>
          </a:p>
        </p:txBody>
      </p:sp>
      <p:sp>
        <p:nvSpPr>
          <p:cNvPr id="235" name="Google Shape;235;g913d59c73d_0_3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913d59c73d_0_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g913d59c73d_0_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Introduce and elicit the pronunciation of the </a:t>
            </a:r>
            <a:r>
              <a:rPr b="1" lang="en-GB"/>
              <a:t>individual SSC ‘ce’ </a:t>
            </a:r>
            <a:r>
              <a:rPr lang="en-GB"/>
              <a:t>and then the </a:t>
            </a:r>
            <a:r>
              <a:rPr b="1" lang="en-GB"/>
              <a:t>source</a:t>
            </a:r>
            <a:r>
              <a:rPr lang="en-GB"/>
              <a:t> word again (with gesture, if using).</a:t>
            </a:r>
            <a:br>
              <a:rPr lang="en-GB"/>
            </a:br>
            <a:r>
              <a:rPr lang="en-GB"/>
              <a:t>Then present and elicit the pronunciation of the three </a:t>
            </a:r>
            <a:r>
              <a:rPr b="1" lang="en-GB"/>
              <a:t>cluster</a:t>
            </a:r>
            <a:r>
              <a:rPr lang="en-GB"/>
              <a:t> words.</a:t>
            </a:r>
            <a:endParaRPr/>
          </a:p>
          <a:p>
            <a:pPr indent="0" lvl="0" marL="0" marR="0" rtl="0" algn="l">
              <a:lnSpc>
                <a:spcPct val="100000"/>
              </a:lnSpc>
              <a:spcBef>
                <a:spcPts val="0"/>
              </a:spcBef>
              <a:spcAft>
                <a:spcPts val="0"/>
              </a:spcAft>
              <a:buClr>
                <a:schemeClr val="dk1"/>
              </a:buClr>
              <a:buSzPts val="1200"/>
              <a:buFont typeface="Calibri"/>
              <a:buNone/>
            </a:pPr>
            <a:br>
              <a:rPr lang="en-GB"/>
            </a:br>
            <a:r>
              <a:rPr lang="en-GB"/>
              <a:t>The cluster words have been chosen for their high-frequency, from a range of word classes, with the SSC (where possible) positioned within a variety of syllables within the words (e.g. initial, 2</a:t>
            </a:r>
            <a:r>
              <a:rPr baseline="30000" lang="en-GB"/>
              <a:t>nd</a:t>
            </a:r>
            <a:r>
              <a:rPr lang="en-GB"/>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b="0" i="0" sz="1200">
              <a:solidFill>
                <a:schemeClr val="dk1"/>
              </a:solidFill>
            </a:endParaRPr>
          </a:p>
          <a:p>
            <a:pPr indent="0" lvl="0" marL="0" rtl="0" algn="l">
              <a:spcBef>
                <a:spcPts val="0"/>
              </a:spcBef>
              <a:spcAft>
                <a:spcPts val="0"/>
              </a:spcAft>
              <a:buNone/>
            </a:pPr>
            <a:r>
              <a:t/>
            </a:r>
            <a:endParaRPr/>
          </a:p>
        </p:txBody>
      </p:sp>
      <p:sp>
        <p:nvSpPr>
          <p:cNvPr id="256" name="Google Shape;256;g913d59c73d_0_7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913d59c73d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913d59c73d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913d59c73d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913d59c73d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e4c14a5b4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e4c14a5b4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e4c14a5b40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ge4c14a5b40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Introduce and elicit the pronunciation of the </a:t>
            </a:r>
            <a:r>
              <a:rPr b="1" lang="en-GB"/>
              <a:t>individual SSC ‘ca’’ </a:t>
            </a:r>
            <a:r>
              <a:rPr lang="en-GB"/>
              <a:t>and then the </a:t>
            </a:r>
            <a:r>
              <a:rPr b="1" lang="en-GB"/>
              <a:t>source</a:t>
            </a:r>
            <a:r>
              <a:rPr lang="en-GB"/>
              <a:t> word again </a:t>
            </a:r>
            <a:br>
              <a:rPr lang="en-GB"/>
            </a:br>
            <a:r>
              <a:rPr lang="en-GB"/>
              <a:t>Then present and elicit the pronunciation of the three </a:t>
            </a:r>
            <a:r>
              <a:rPr b="1" lang="en-GB"/>
              <a:t>cluster</a:t>
            </a:r>
            <a:r>
              <a:rPr lang="en-GB"/>
              <a:t> words.</a:t>
            </a:r>
            <a:endParaRPr/>
          </a:p>
          <a:p>
            <a:pPr indent="0" lvl="0" marL="0" marR="0" rtl="0" algn="l">
              <a:lnSpc>
                <a:spcPct val="100000"/>
              </a:lnSpc>
              <a:spcBef>
                <a:spcPts val="0"/>
              </a:spcBef>
              <a:spcAft>
                <a:spcPts val="0"/>
              </a:spcAft>
              <a:buClr>
                <a:schemeClr val="dk1"/>
              </a:buClr>
              <a:buSzPts val="1200"/>
              <a:buFont typeface="Calibri"/>
              <a:buNone/>
            </a:pPr>
            <a:br>
              <a:rPr lang="en-GB"/>
            </a:br>
            <a:endParaRPr/>
          </a:p>
        </p:txBody>
      </p:sp>
      <p:sp>
        <p:nvSpPr>
          <p:cNvPr id="95" name="Google Shape;95;ge4c14a5b40_0_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e4c14a5b40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ge4c14a5b40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Introduce and elicit the pronunciation of the </a:t>
            </a:r>
            <a:r>
              <a:rPr b="1" lang="en-GB"/>
              <a:t>individual SSC ‘ci’ </a:t>
            </a:r>
            <a:r>
              <a:rPr lang="en-GB"/>
              <a:t>and then the </a:t>
            </a:r>
            <a:r>
              <a:rPr b="1" lang="en-GB"/>
              <a:t>source</a:t>
            </a:r>
            <a:r>
              <a:rPr lang="en-GB"/>
              <a:t> word again (with gesture, if using).</a:t>
            </a:r>
            <a:br>
              <a:rPr lang="en-GB"/>
            </a:br>
            <a:r>
              <a:rPr lang="en-GB"/>
              <a:t>Then present and elicit the pronunciation of the three </a:t>
            </a:r>
            <a:r>
              <a:rPr b="1" lang="en-GB"/>
              <a:t>cluster</a:t>
            </a:r>
            <a:r>
              <a:rPr lang="en-GB"/>
              <a:t> words.</a:t>
            </a:r>
            <a:endParaRPr/>
          </a:p>
          <a:p>
            <a:pPr indent="0" lvl="0" marL="0" marR="0" rtl="0" algn="l">
              <a:lnSpc>
                <a:spcPct val="100000"/>
              </a:lnSpc>
              <a:spcBef>
                <a:spcPts val="0"/>
              </a:spcBef>
              <a:spcAft>
                <a:spcPts val="0"/>
              </a:spcAft>
              <a:buClr>
                <a:schemeClr val="dk1"/>
              </a:buClr>
              <a:buSzPts val="1200"/>
              <a:buFont typeface="Calibri"/>
              <a:buNone/>
            </a:pPr>
            <a:br>
              <a:rPr lang="en-GB"/>
            </a:br>
            <a:r>
              <a:rPr lang="en-GB"/>
              <a:t>The cluster words have been chosen for their high-frequency, from a range of word classes, with the SSC (where possible) positioned within a variety of syllables within the words (e.g. initial, 2</a:t>
            </a:r>
            <a:r>
              <a:rPr baseline="30000" lang="en-GB"/>
              <a:t>nd</a:t>
            </a:r>
            <a:r>
              <a:rPr lang="en-GB"/>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b="0" i="0" sz="1200">
              <a:solidFill>
                <a:schemeClr val="dk1"/>
              </a:solidFill>
            </a:endParaRPr>
          </a:p>
          <a:p>
            <a:pPr indent="0" lvl="0" marL="0" rtl="0" algn="l">
              <a:spcBef>
                <a:spcPts val="0"/>
              </a:spcBef>
              <a:spcAft>
                <a:spcPts val="0"/>
              </a:spcAft>
              <a:buNone/>
            </a:pPr>
            <a:r>
              <a:t/>
            </a:r>
            <a:endParaRPr/>
          </a:p>
        </p:txBody>
      </p:sp>
      <p:sp>
        <p:nvSpPr>
          <p:cNvPr id="114" name="Google Shape;114;ge4c14a5b40_0_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e4c14a5b40_0_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ge4c14a5b40_0_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Without the images, students focus this time again closely on the SSC and the cluster words.</a:t>
            </a:r>
            <a:endParaRPr sz="1200">
              <a:solidFill>
                <a:schemeClr val="dk1"/>
              </a:solidFill>
            </a:endParaRPr>
          </a:p>
          <a:p>
            <a:pPr indent="0" lvl="0" marL="0" rtl="0" algn="l">
              <a:spcBef>
                <a:spcPts val="0"/>
              </a:spcBef>
              <a:spcAft>
                <a:spcPts val="0"/>
              </a:spcAft>
              <a:buNone/>
            </a:pPr>
            <a:r>
              <a:t/>
            </a:r>
            <a:endParaRPr/>
          </a:p>
        </p:txBody>
      </p:sp>
      <p:sp>
        <p:nvSpPr>
          <p:cNvPr id="133" name="Google Shape;133;ge4c14a5b40_0_4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e4c14a5b40_0_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ge4c14a5b40_0_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ge4c14a5b40_0_5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e4c14a5b40_0_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ge4c14a5b40_0_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Without the images, students focus this time again closely on the SSC and the cluster words.</a:t>
            </a:r>
            <a:endParaRPr sz="1200">
              <a:solidFill>
                <a:schemeClr val="dk1"/>
              </a:solidFill>
            </a:endParaRPr>
          </a:p>
          <a:p>
            <a:pPr indent="0" lvl="0" marL="0" rtl="0" algn="l">
              <a:spcBef>
                <a:spcPts val="0"/>
              </a:spcBef>
              <a:spcAft>
                <a:spcPts val="0"/>
              </a:spcAft>
              <a:buNone/>
            </a:pPr>
            <a:r>
              <a:t/>
            </a:r>
            <a:endParaRPr/>
          </a:p>
        </p:txBody>
      </p:sp>
      <p:sp>
        <p:nvSpPr>
          <p:cNvPr id="178" name="Google Shape;178;ge4c14a5b40_0_8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e4c14a5b40_0_1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ge4c14a5b40_0_1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Introduce and elicit the pronunciation of the </a:t>
            </a:r>
            <a:r>
              <a:rPr b="1" lang="en-GB"/>
              <a:t>individual SSC ‘ce’ </a:t>
            </a:r>
            <a:r>
              <a:rPr lang="en-GB"/>
              <a:t>and then the </a:t>
            </a:r>
            <a:r>
              <a:rPr b="1" lang="en-GB"/>
              <a:t>source</a:t>
            </a:r>
            <a:r>
              <a:rPr lang="en-GB"/>
              <a:t> word again (with gesture, if using).</a:t>
            </a:r>
            <a:br>
              <a:rPr lang="en-GB"/>
            </a:br>
            <a:r>
              <a:rPr lang="en-GB"/>
              <a:t>Then present and elicit the pronunciation of the three </a:t>
            </a:r>
            <a:r>
              <a:rPr b="1" lang="en-GB"/>
              <a:t>cluster</a:t>
            </a:r>
            <a:r>
              <a:rPr lang="en-GB"/>
              <a:t> words.</a:t>
            </a:r>
            <a:endParaRPr/>
          </a:p>
          <a:p>
            <a:pPr indent="0" lvl="0" marL="0" marR="0" rtl="0" algn="l">
              <a:lnSpc>
                <a:spcPct val="100000"/>
              </a:lnSpc>
              <a:spcBef>
                <a:spcPts val="0"/>
              </a:spcBef>
              <a:spcAft>
                <a:spcPts val="0"/>
              </a:spcAft>
              <a:buClr>
                <a:schemeClr val="dk1"/>
              </a:buClr>
              <a:buSzPts val="1200"/>
              <a:buFont typeface="Calibri"/>
              <a:buNone/>
            </a:pPr>
            <a:br>
              <a:rPr lang="en-GB"/>
            </a:br>
            <a:r>
              <a:rPr lang="en-GB"/>
              <a:t>The cluster words have been chosen for their high-frequency, from a range of word classes, with the SSC (where possible) positioned within a variety of syllables within the words (e.g. initial, 2</a:t>
            </a:r>
            <a:r>
              <a:rPr baseline="30000" lang="en-GB"/>
              <a:t>nd</a:t>
            </a:r>
            <a:r>
              <a:rPr lang="en-GB"/>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b="0" i="0" sz="1200">
              <a:solidFill>
                <a:schemeClr val="dk1"/>
              </a:solidFill>
            </a:endParaRPr>
          </a:p>
          <a:p>
            <a:pPr indent="0" lvl="0" marL="0" rtl="0" algn="l">
              <a:spcBef>
                <a:spcPts val="0"/>
              </a:spcBef>
              <a:spcAft>
                <a:spcPts val="0"/>
              </a:spcAft>
              <a:buNone/>
            </a:pPr>
            <a:r>
              <a:t/>
            </a:r>
            <a:endParaRPr/>
          </a:p>
        </p:txBody>
      </p:sp>
      <p:sp>
        <p:nvSpPr>
          <p:cNvPr id="211" name="Google Shape;211;ge4c14a5b40_0_1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900638b9e1_0_2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g900638b9e1_0_2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Introduce and elicit the pronunciation of the </a:t>
            </a:r>
            <a:r>
              <a:rPr b="1" lang="en-GB"/>
              <a:t>individual SSC ‘ce’ </a:t>
            </a:r>
            <a:r>
              <a:rPr lang="en-GB"/>
              <a:t>and then the </a:t>
            </a:r>
            <a:r>
              <a:rPr b="1" lang="en-GB"/>
              <a:t>source</a:t>
            </a:r>
            <a:r>
              <a:rPr lang="en-GB"/>
              <a:t> word again (with gesture, if using).</a:t>
            </a:r>
            <a:br>
              <a:rPr lang="en-GB"/>
            </a:br>
            <a:r>
              <a:rPr lang="en-GB"/>
              <a:t>Then present and elicit the pronunciation of the three </a:t>
            </a:r>
            <a:r>
              <a:rPr b="1" lang="en-GB"/>
              <a:t>cluster</a:t>
            </a:r>
            <a:r>
              <a:rPr lang="en-GB"/>
              <a:t> words.</a:t>
            </a:r>
            <a:endParaRPr/>
          </a:p>
          <a:p>
            <a:pPr indent="0" lvl="0" marL="0" marR="0" rtl="0" algn="l">
              <a:lnSpc>
                <a:spcPct val="100000"/>
              </a:lnSpc>
              <a:spcBef>
                <a:spcPts val="0"/>
              </a:spcBef>
              <a:spcAft>
                <a:spcPts val="0"/>
              </a:spcAft>
              <a:buClr>
                <a:schemeClr val="dk1"/>
              </a:buClr>
              <a:buSzPts val="1200"/>
              <a:buFont typeface="Calibri"/>
              <a:buNone/>
            </a:pPr>
            <a:br>
              <a:rPr lang="en-GB"/>
            </a:br>
            <a:r>
              <a:rPr lang="en-GB"/>
              <a:t>The cluster words have been chosen for their high-frequency, from a range of word classes, with the SSC (where possible) positioned within a variety of syllables within the words (e.g. initial, 2</a:t>
            </a:r>
            <a:r>
              <a:rPr baseline="30000" lang="en-GB"/>
              <a:t>nd</a:t>
            </a:r>
            <a:r>
              <a:rPr lang="en-GB"/>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b="0" i="0" sz="1200">
              <a:solidFill>
                <a:schemeClr val="dk1"/>
              </a:solidFill>
            </a:endParaRPr>
          </a:p>
          <a:p>
            <a:pPr indent="0" lvl="0" marL="0" rtl="0" algn="l">
              <a:spcBef>
                <a:spcPts val="0"/>
              </a:spcBef>
              <a:spcAft>
                <a:spcPts val="0"/>
              </a:spcAft>
              <a:buNone/>
            </a:pPr>
            <a:r>
              <a:t/>
            </a:r>
            <a:endParaRPr/>
          </a:p>
        </p:txBody>
      </p:sp>
      <p:sp>
        <p:nvSpPr>
          <p:cNvPr id="223" name="Google Shape;223;g900638b9e1_0_2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 name="Google Shape;13;p2"/>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14" name="Google Shape;14;p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 name="Google Shape;15;p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 name="Google Shape;16;p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0" name="Google Shape;70;p11"/>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1" name="Google Shape;71;p1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2" name="Google Shape;72;p1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3" name="Google Shape;73;p1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6" name="Google Shape;76;p12"/>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7" name="Google Shape;77;p1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8" name="Google Shape;78;p1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9" name="Google Shape;79;p1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9" name="Google Shape;19;p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 name="Google Shape;20;p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1" name="Google Shape;21;p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2" name="Google Shape;22;p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5" name="Google Shape;25;p4"/>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26" name="Google Shape;26;p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7" name="Google Shape;27;p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8" name="Google Shape;28;p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1" name="Google Shape;31;p5"/>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 name="Google Shape;32;p5"/>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3" name="Google Shape;33;p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4" name="Google Shape;34;p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5" name="Google Shape;35;p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8" name="Google Shape;38;p6"/>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39" name="Google Shape;39;p6"/>
          <p:cNvSpPr txBox="1"/>
          <p:nvPr>
            <p:ph idx="2" type="body"/>
          </p:nvPr>
        </p:nvSpPr>
        <p:spPr>
          <a:xfrm>
            <a:off x="629841" y="1878806"/>
            <a:ext cx="38685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0" name="Google Shape;40;p6"/>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41" name="Google Shape;41;p6"/>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2" name="Google Shape;42;p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3" name="Google Shape;43;p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4" name="Google Shape;44;p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7" name="Google Shape;47;p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8" name="Google Shape;48;p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9" name="Google Shape;49;p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2" name="Google Shape;52;p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3" name="Google Shape;53;p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6" name="Google Shape;56;p9"/>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57" name="Google Shape;57;p9"/>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58" name="Google Shape;58;p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9" name="Google Shape;59;p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0" name="Google Shape;60;p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3" name="Google Shape;63;p10"/>
          <p:cNvSpPr/>
          <p:nvPr>
            <p:ph idx="2" type="pic"/>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65" name="Google Shape;65;p1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6" name="Google Shape;66;p1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7" name="Google Shape;67;p1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FBB"/>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7" name="Google Shape;7;p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0.png"/><Relationship Id="rId4" Type="http://schemas.openxmlformats.org/officeDocument/2006/relationships/image" Target="../media/image8.png"/><Relationship Id="rId5" Type="http://schemas.openxmlformats.org/officeDocument/2006/relationships/image" Target="../media/image21.png"/><Relationship Id="rId6" Type="http://schemas.openxmlformats.org/officeDocument/2006/relationships/image" Target="../media/image24.png"/><Relationship Id="rId7" Type="http://schemas.openxmlformats.org/officeDocument/2006/relationships/image" Target="../media/image18.png"/><Relationship Id="rId8"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0.png"/><Relationship Id="rId4" Type="http://schemas.openxmlformats.org/officeDocument/2006/relationships/image" Target="../media/image8.png"/><Relationship Id="rId5" Type="http://schemas.openxmlformats.org/officeDocument/2006/relationships/image" Target="../media/image21.png"/><Relationship Id="rId6" Type="http://schemas.openxmlformats.org/officeDocument/2006/relationships/image" Target="../media/image24.png"/><Relationship Id="rId7" Type="http://schemas.openxmlformats.org/officeDocument/2006/relationships/image" Target="../media/image18.png"/><Relationship Id="rId8"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8.png"/><Relationship Id="rId6"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2.png"/><Relationship Id="rId4" Type="http://schemas.openxmlformats.org/officeDocument/2006/relationships/image" Target="../media/image6.png"/><Relationship Id="rId5"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7.png"/><Relationship Id="rId6" Type="http://schemas.openxmlformats.org/officeDocument/2006/relationships/image" Target="../media/image4.png"/><Relationship Id="rId7" Type="http://schemas.openxmlformats.org/officeDocument/2006/relationships/image" Target="../media/image9.png"/><Relationship Id="rId8"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7.png"/><Relationship Id="rId6" Type="http://schemas.openxmlformats.org/officeDocument/2006/relationships/image" Target="../media/image4.png"/><Relationship Id="rId7" Type="http://schemas.openxmlformats.org/officeDocument/2006/relationships/image" Target="../media/image9.png"/><Relationship Id="rId8"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1" Type="http://schemas.openxmlformats.org/officeDocument/2006/relationships/image" Target="../media/image16.png"/><Relationship Id="rId10" Type="http://schemas.openxmlformats.org/officeDocument/2006/relationships/image" Target="../media/image23.jpg"/><Relationship Id="rId13" Type="http://schemas.openxmlformats.org/officeDocument/2006/relationships/image" Target="../media/image19.png"/><Relationship Id="rId12"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10.png"/><Relationship Id="rId9" Type="http://schemas.openxmlformats.org/officeDocument/2006/relationships/image" Target="../media/image8.png"/><Relationship Id="rId15" Type="http://schemas.openxmlformats.org/officeDocument/2006/relationships/image" Target="../media/image15.png"/><Relationship Id="rId14" Type="http://schemas.openxmlformats.org/officeDocument/2006/relationships/image" Target="../media/image14.png"/><Relationship Id="rId16" Type="http://schemas.openxmlformats.org/officeDocument/2006/relationships/image" Target="../media/image11.png"/><Relationship Id="rId5" Type="http://schemas.openxmlformats.org/officeDocument/2006/relationships/image" Target="../media/image7.png"/><Relationship Id="rId6" Type="http://schemas.openxmlformats.org/officeDocument/2006/relationships/image" Target="../media/image1.png"/><Relationship Id="rId7" Type="http://schemas.openxmlformats.org/officeDocument/2006/relationships/image" Target="../media/image13.png"/><Relationship Id="rId8" Type="http://schemas.openxmlformats.org/officeDocument/2006/relationships/image" Target="../media/image2.png"/></Relationships>
</file>

<file path=ppt/slides/_rels/slide7.xml.rels><?xml version="1.0" encoding="UTF-8" standalone="yes"?><Relationships xmlns="http://schemas.openxmlformats.org/package/2006/relationships"><Relationship Id="rId11" Type="http://schemas.openxmlformats.org/officeDocument/2006/relationships/image" Target="../media/image16.png"/><Relationship Id="rId10" Type="http://schemas.openxmlformats.org/officeDocument/2006/relationships/image" Target="../media/image23.jpg"/><Relationship Id="rId13" Type="http://schemas.openxmlformats.org/officeDocument/2006/relationships/image" Target="../media/image19.png"/><Relationship Id="rId12"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10.png"/><Relationship Id="rId9" Type="http://schemas.openxmlformats.org/officeDocument/2006/relationships/image" Target="../media/image8.png"/><Relationship Id="rId15" Type="http://schemas.openxmlformats.org/officeDocument/2006/relationships/image" Target="../media/image15.png"/><Relationship Id="rId14" Type="http://schemas.openxmlformats.org/officeDocument/2006/relationships/image" Target="../media/image14.png"/><Relationship Id="rId16" Type="http://schemas.openxmlformats.org/officeDocument/2006/relationships/image" Target="../media/image11.png"/><Relationship Id="rId5" Type="http://schemas.openxmlformats.org/officeDocument/2006/relationships/image" Target="../media/image7.png"/><Relationship Id="rId6" Type="http://schemas.openxmlformats.org/officeDocument/2006/relationships/image" Target="../media/image1.png"/><Relationship Id="rId7" Type="http://schemas.openxmlformats.org/officeDocument/2006/relationships/image" Target="../media/image13.png"/><Relationship Id="rId8"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3"/>
          <p:cNvSpPr txBox="1"/>
          <p:nvPr/>
        </p:nvSpPr>
        <p:spPr>
          <a:xfrm>
            <a:off x="112300" y="148050"/>
            <a:ext cx="8794800" cy="6531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None/>
            </a:pPr>
            <a:r>
              <a:rPr b="1" lang="en-GB" sz="3000">
                <a:solidFill>
                  <a:srgbClr val="42719B"/>
                </a:solidFill>
                <a:latin typeface="Century Gothic"/>
                <a:ea typeface="Century Gothic"/>
                <a:cs typeface="Century Gothic"/>
                <a:sym typeface="Century Gothic"/>
              </a:rPr>
              <a:t>Ripasso - Unità 5 - Phonics</a:t>
            </a:r>
            <a:endParaRPr b="1" sz="3000">
              <a:solidFill>
                <a:srgbClr val="42719B"/>
              </a:solidFill>
              <a:latin typeface="Century Gothic"/>
              <a:ea typeface="Century Gothic"/>
              <a:cs typeface="Century Gothic"/>
              <a:sym typeface="Century Gothic"/>
            </a:endParaRPr>
          </a:p>
        </p:txBody>
      </p:sp>
      <p:sp>
        <p:nvSpPr>
          <p:cNvPr id="85" name="Google Shape;85;p13"/>
          <p:cNvSpPr txBox="1"/>
          <p:nvPr/>
        </p:nvSpPr>
        <p:spPr>
          <a:xfrm>
            <a:off x="280800" y="1046476"/>
            <a:ext cx="8537400" cy="3768300"/>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800"/>
              </a:spcBef>
              <a:spcAft>
                <a:spcPts val="0"/>
              </a:spcAft>
              <a:buNone/>
            </a:pPr>
            <a:r>
              <a:rPr b="1" lang="en-GB" sz="2200">
                <a:solidFill>
                  <a:srgbClr val="000000"/>
                </a:solidFill>
                <a:latin typeface="Century Gothic"/>
                <a:ea typeface="Century Gothic"/>
                <a:cs typeface="Century Gothic"/>
                <a:sym typeface="Century Gothic"/>
              </a:rPr>
              <a:t>Spell the following words:	     </a:t>
            </a:r>
            <a:r>
              <a:rPr b="1" lang="en-GB" sz="1900">
                <a:solidFill>
                  <a:srgbClr val="000000"/>
                </a:solidFill>
                <a:latin typeface="Century Gothic"/>
                <a:ea typeface="Century Gothic"/>
                <a:cs typeface="Century Gothic"/>
                <a:sym typeface="Century Gothic"/>
              </a:rPr>
              <a:t>(Ext. What do they mean in English?)</a:t>
            </a:r>
            <a:r>
              <a:rPr b="1" lang="en-GB" sz="2100">
                <a:solidFill>
                  <a:srgbClr val="000000"/>
                </a:solidFill>
                <a:latin typeface="Century Gothic"/>
                <a:ea typeface="Century Gothic"/>
                <a:cs typeface="Century Gothic"/>
                <a:sym typeface="Century Gothic"/>
              </a:rPr>
              <a:t>	</a:t>
            </a:r>
            <a:endParaRPr b="1" sz="2100">
              <a:solidFill>
                <a:srgbClr val="0000FF"/>
              </a:solidFill>
              <a:latin typeface="Century Gothic"/>
              <a:ea typeface="Century Gothic"/>
              <a:cs typeface="Century Gothic"/>
              <a:sym typeface="Century Gothic"/>
            </a:endParaRPr>
          </a:p>
          <a:p>
            <a:pPr indent="-393700" lvl="0" marL="457200" rtl="0" algn="l">
              <a:spcBef>
                <a:spcPts val="0"/>
              </a:spcBef>
              <a:spcAft>
                <a:spcPts val="0"/>
              </a:spcAft>
              <a:buClr>
                <a:srgbClr val="20124D"/>
              </a:buClr>
              <a:buSzPts val="2600"/>
              <a:buFont typeface="Century Gothic"/>
              <a:buAutoNum type="arabicPeriod"/>
            </a:pPr>
            <a:r>
              <a:rPr lang="en-GB" sz="2600">
                <a:latin typeface="Century Gothic"/>
                <a:ea typeface="Century Gothic"/>
                <a:cs typeface="Century Gothic"/>
                <a:sym typeface="Century Gothic"/>
              </a:rPr>
              <a:t>d</a:t>
            </a:r>
            <a:r>
              <a:rPr lang="en-GB" sz="2600">
                <a:solidFill>
                  <a:srgbClr val="0000FF"/>
                </a:solidFill>
                <a:latin typeface="Century Gothic"/>
                <a:ea typeface="Century Gothic"/>
                <a:cs typeface="Century Gothic"/>
                <a:sym typeface="Century Gothic"/>
              </a:rPr>
              <a:t>o</a:t>
            </a:r>
            <a:r>
              <a:rPr lang="en-GB" sz="2600">
                <a:latin typeface="Century Gothic"/>
                <a:ea typeface="Century Gothic"/>
                <a:cs typeface="Century Gothic"/>
                <a:sym typeface="Century Gothic"/>
              </a:rPr>
              <a:t>dici</a:t>
            </a:r>
            <a:endParaRPr sz="2600">
              <a:solidFill>
                <a:srgbClr val="20124D"/>
              </a:solidFill>
              <a:latin typeface="Century Gothic"/>
              <a:ea typeface="Century Gothic"/>
              <a:cs typeface="Century Gothic"/>
              <a:sym typeface="Century Gothic"/>
            </a:endParaRPr>
          </a:p>
          <a:p>
            <a:pPr indent="-393700" lvl="0" marL="457200" rtl="0" algn="l">
              <a:spcBef>
                <a:spcPts val="0"/>
              </a:spcBef>
              <a:spcAft>
                <a:spcPts val="0"/>
              </a:spcAft>
              <a:buClr>
                <a:srgbClr val="20124D"/>
              </a:buClr>
              <a:buSzPts val="2600"/>
              <a:buFont typeface="Century Gothic"/>
              <a:buAutoNum type="arabicPeriod"/>
            </a:pPr>
            <a:r>
              <a:rPr lang="en-GB" sz="2600">
                <a:latin typeface="Century Gothic"/>
                <a:ea typeface="Century Gothic"/>
                <a:cs typeface="Century Gothic"/>
                <a:sym typeface="Century Gothic"/>
              </a:rPr>
              <a:t>m</a:t>
            </a:r>
            <a:r>
              <a:rPr lang="en-GB" sz="2600">
                <a:solidFill>
                  <a:srgbClr val="0000FF"/>
                </a:solidFill>
                <a:latin typeface="Century Gothic"/>
                <a:ea typeface="Century Gothic"/>
                <a:cs typeface="Century Gothic"/>
                <a:sym typeface="Century Gothic"/>
              </a:rPr>
              <a:t>o</a:t>
            </a:r>
            <a:r>
              <a:rPr lang="en-GB" sz="2600">
                <a:latin typeface="Century Gothic"/>
                <a:ea typeface="Century Gothic"/>
                <a:cs typeface="Century Gothic"/>
                <a:sym typeface="Century Gothic"/>
              </a:rPr>
              <a:t>lt</a:t>
            </a:r>
            <a:r>
              <a:rPr lang="en-GB" sz="2600">
                <a:solidFill>
                  <a:srgbClr val="0000FF"/>
                </a:solidFill>
                <a:latin typeface="Century Gothic"/>
                <a:ea typeface="Century Gothic"/>
                <a:cs typeface="Century Gothic"/>
                <a:sym typeface="Century Gothic"/>
              </a:rPr>
              <a:t>o</a:t>
            </a:r>
            <a:endParaRPr sz="2600">
              <a:solidFill>
                <a:srgbClr val="0000FF"/>
              </a:solidFill>
              <a:latin typeface="Century Gothic"/>
              <a:ea typeface="Century Gothic"/>
              <a:cs typeface="Century Gothic"/>
              <a:sym typeface="Century Gothic"/>
            </a:endParaRPr>
          </a:p>
          <a:p>
            <a:pPr indent="-393700" lvl="0" marL="457200" rtl="0" algn="l">
              <a:spcBef>
                <a:spcPts val="0"/>
              </a:spcBef>
              <a:spcAft>
                <a:spcPts val="0"/>
              </a:spcAft>
              <a:buClr>
                <a:srgbClr val="20124D"/>
              </a:buClr>
              <a:buSzPts val="2600"/>
              <a:buFont typeface="Century Gothic"/>
              <a:buAutoNum type="arabicPeriod"/>
            </a:pPr>
            <a:r>
              <a:rPr lang="en-GB" sz="2600">
                <a:solidFill>
                  <a:srgbClr val="20124D"/>
                </a:solidFill>
                <a:latin typeface="Century Gothic"/>
                <a:ea typeface="Century Gothic"/>
                <a:cs typeface="Century Gothic"/>
                <a:sym typeface="Century Gothic"/>
              </a:rPr>
              <a:t>s</a:t>
            </a:r>
            <a:r>
              <a:rPr lang="en-GB" sz="2600">
                <a:solidFill>
                  <a:srgbClr val="0000FF"/>
                </a:solidFill>
                <a:latin typeface="Century Gothic"/>
                <a:ea typeface="Century Gothic"/>
                <a:cs typeface="Century Gothic"/>
                <a:sym typeface="Century Gothic"/>
              </a:rPr>
              <a:t>o</a:t>
            </a:r>
            <a:r>
              <a:rPr lang="en-GB" sz="2600">
                <a:solidFill>
                  <a:srgbClr val="20124D"/>
                </a:solidFill>
                <a:latin typeface="Century Gothic"/>
                <a:ea typeface="Century Gothic"/>
                <a:cs typeface="Century Gothic"/>
                <a:sym typeface="Century Gothic"/>
              </a:rPr>
              <a:t>l</a:t>
            </a:r>
            <a:r>
              <a:rPr lang="en-GB" sz="2600">
                <a:solidFill>
                  <a:srgbClr val="0000FF"/>
                </a:solidFill>
                <a:latin typeface="Century Gothic"/>
                <a:ea typeface="Century Gothic"/>
                <a:cs typeface="Century Gothic"/>
                <a:sym typeface="Century Gothic"/>
              </a:rPr>
              <a:t>o</a:t>
            </a:r>
            <a:endParaRPr sz="2600">
              <a:solidFill>
                <a:srgbClr val="0000FF"/>
              </a:solidFill>
              <a:latin typeface="Century Gothic"/>
              <a:ea typeface="Century Gothic"/>
              <a:cs typeface="Century Gothic"/>
              <a:sym typeface="Century Gothic"/>
            </a:endParaRPr>
          </a:p>
          <a:p>
            <a:pPr indent="-393700" lvl="0" marL="457200" rtl="0" algn="l">
              <a:spcBef>
                <a:spcPts val="0"/>
              </a:spcBef>
              <a:spcAft>
                <a:spcPts val="0"/>
              </a:spcAft>
              <a:buClr>
                <a:srgbClr val="20124D"/>
              </a:buClr>
              <a:buSzPts val="2600"/>
              <a:buFont typeface="Century Gothic"/>
              <a:buAutoNum type="arabicPeriod"/>
            </a:pPr>
            <a:r>
              <a:rPr lang="en-GB" sz="2600">
                <a:solidFill>
                  <a:srgbClr val="20124D"/>
                </a:solidFill>
                <a:latin typeface="Century Gothic"/>
                <a:ea typeface="Century Gothic"/>
                <a:cs typeface="Century Gothic"/>
                <a:sym typeface="Century Gothic"/>
              </a:rPr>
              <a:t>m</a:t>
            </a:r>
            <a:r>
              <a:rPr lang="en-GB" sz="2600">
                <a:solidFill>
                  <a:srgbClr val="0000FF"/>
                </a:solidFill>
                <a:latin typeface="Century Gothic"/>
                <a:ea typeface="Century Gothic"/>
                <a:cs typeface="Century Gothic"/>
                <a:sym typeface="Century Gothic"/>
              </a:rPr>
              <a:t>o</a:t>
            </a:r>
            <a:r>
              <a:rPr lang="en-GB" sz="2600">
                <a:solidFill>
                  <a:srgbClr val="20124D"/>
                </a:solidFill>
                <a:latin typeface="Century Gothic"/>
                <a:ea typeface="Century Gothic"/>
                <a:cs typeface="Century Gothic"/>
                <a:sym typeface="Century Gothic"/>
              </a:rPr>
              <a:t>nd</a:t>
            </a:r>
            <a:r>
              <a:rPr lang="en-GB" sz="2600">
                <a:solidFill>
                  <a:srgbClr val="0000FF"/>
                </a:solidFill>
                <a:latin typeface="Century Gothic"/>
                <a:ea typeface="Century Gothic"/>
                <a:cs typeface="Century Gothic"/>
                <a:sym typeface="Century Gothic"/>
              </a:rPr>
              <a:t>o</a:t>
            </a:r>
            <a:endParaRPr sz="2600">
              <a:solidFill>
                <a:srgbClr val="0000FF"/>
              </a:solidFill>
              <a:latin typeface="Century Gothic"/>
              <a:ea typeface="Century Gothic"/>
              <a:cs typeface="Century Gothic"/>
              <a:sym typeface="Century Gothic"/>
            </a:endParaRPr>
          </a:p>
          <a:p>
            <a:pPr indent="-393700" lvl="0" marL="457200" rtl="0" algn="l">
              <a:spcBef>
                <a:spcPts val="0"/>
              </a:spcBef>
              <a:spcAft>
                <a:spcPts val="0"/>
              </a:spcAft>
              <a:buClr>
                <a:srgbClr val="20124D"/>
              </a:buClr>
              <a:buSzPts val="2600"/>
              <a:buFont typeface="Century Gothic"/>
              <a:buAutoNum type="arabicPeriod"/>
            </a:pPr>
            <a:r>
              <a:rPr lang="en-GB" sz="2600">
                <a:solidFill>
                  <a:srgbClr val="0000FF"/>
                </a:solidFill>
                <a:latin typeface="Century Gothic"/>
                <a:ea typeface="Century Gothic"/>
                <a:cs typeface="Century Gothic"/>
                <a:sym typeface="Century Gothic"/>
              </a:rPr>
              <a:t>o</a:t>
            </a:r>
            <a:r>
              <a:rPr lang="en-GB" sz="2600">
                <a:solidFill>
                  <a:srgbClr val="20124D"/>
                </a:solidFill>
                <a:latin typeface="Century Gothic"/>
                <a:ea typeface="Century Gothic"/>
                <a:cs typeface="Century Gothic"/>
                <a:sym typeface="Century Gothic"/>
              </a:rPr>
              <a:t>rs</a:t>
            </a:r>
            <a:r>
              <a:rPr lang="en-GB" sz="2600">
                <a:solidFill>
                  <a:srgbClr val="0000FF"/>
                </a:solidFill>
                <a:latin typeface="Century Gothic"/>
                <a:ea typeface="Century Gothic"/>
                <a:cs typeface="Century Gothic"/>
                <a:sym typeface="Century Gothic"/>
              </a:rPr>
              <a:t>o</a:t>
            </a:r>
            <a:endParaRPr sz="2600">
              <a:solidFill>
                <a:srgbClr val="0000FF"/>
              </a:solidFill>
              <a:latin typeface="Century Gothic"/>
              <a:ea typeface="Century Gothic"/>
              <a:cs typeface="Century Gothic"/>
              <a:sym typeface="Century Gothic"/>
            </a:endParaRPr>
          </a:p>
          <a:p>
            <a:pPr indent="-393700" lvl="0" marL="457200" rtl="0" algn="l">
              <a:spcBef>
                <a:spcPts val="0"/>
              </a:spcBef>
              <a:spcAft>
                <a:spcPts val="0"/>
              </a:spcAft>
              <a:buClr>
                <a:srgbClr val="20124D"/>
              </a:buClr>
              <a:buSzPts val="2600"/>
              <a:buFont typeface="Century Gothic"/>
              <a:buAutoNum type="arabicPeriod"/>
            </a:pPr>
            <a:r>
              <a:rPr lang="en-GB" sz="2600">
                <a:solidFill>
                  <a:srgbClr val="20124D"/>
                </a:solidFill>
                <a:latin typeface="Century Gothic"/>
                <a:ea typeface="Century Gothic"/>
                <a:cs typeface="Century Gothic"/>
                <a:sym typeface="Century Gothic"/>
              </a:rPr>
              <a:t>c</a:t>
            </a:r>
            <a:r>
              <a:rPr lang="en-GB" sz="2600">
                <a:solidFill>
                  <a:srgbClr val="0000FF"/>
                </a:solidFill>
                <a:latin typeface="Century Gothic"/>
                <a:ea typeface="Century Gothic"/>
                <a:cs typeface="Century Gothic"/>
                <a:sym typeface="Century Gothic"/>
              </a:rPr>
              <a:t>o</a:t>
            </a:r>
            <a:r>
              <a:rPr lang="en-GB" sz="2600">
                <a:solidFill>
                  <a:srgbClr val="20124D"/>
                </a:solidFill>
                <a:latin typeface="Century Gothic"/>
                <a:ea typeface="Century Gothic"/>
                <a:cs typeface="Century Gothic"/>
                <a:sym typeface="Century Gothic"/>
              </a:rPr>
              <a:t>n </a:t>
            </a:r>
            <a:endParaRPr sz="2600">
              <a:solidFill>
                <a:srgbClr val="20124D"/>
              </a:solidFill>
              <a:latin typeface="Century Gothic"/>
              <a:ea typeface="Century Gothic"/>
              <a:cs typeface="Century Gothic"/>
              <a:sym typeface="Century Gothic"/>
            </a:endParaRPr>
          </a:p>
          <a:p>
            <a:pPr indent="0" lvl="0" marL="457200" rtl="0" algn="l">
              <a:spcBef>
                <a:spcPts val="0"/>
              </a:spcBef>
              <a:spcAft>
                <a:spcPts val="0"/>
              </a:spcAft>
              <a:buNone/>
            </a:pPr>
            <a:r>
              <a:t/>
            </a:r>
            <a:endParaRPr sz="2600">
              <a:solidFill>
                <a:srgbClr val="20124D"/>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t/>
            </a:r>
            <a:endParaRPr sz="3200">
              <a:solidFill>
                <a:srgbClr val="0000FF"/>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t/>
            </a:r>
            <a:endParaRPr sz="3200">
              <a:solidFill>
                <a:srgbClr val="000000"/>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t/>
            </a:r>
            <a:endParaRPr b="1" sz="2200">
              <a:solidFill>
                <a:srgbClr val="000000"/>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xEl>
                                              <p:pRg end="0" st="0"/>
                                            </p:txEl>
                                          </p:spTgt>
                                        </p:tgtEl>
                                        <p:attrNameLst>
                                          <p:attrName>style.visibility</p:attrName>
                                        </p:attrNameLst>
                                      </p:cBhvr>
                                      <p:to>
                                        <p:strVal val="visible"/>
                                      </p:to>
                                    </p:set>
                                    <p:animEffect filter="fade" transition="in">
                                      <p:cBhvr>
                                        <p:cTn dur="1000"/>
                                        <p:tgtEl>
                                          <p:spTgt spid="8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xEl>
                                              <p:pRg end="1" st="1"/>
                                            </p:txEl>
                                          </p:spTgt>
                                        </p:tgtEl>
                                        <p:attrNameLst>
                                          <p:attrName>style.visibility</p:attrName>
                                        </p:attrNameLst>
                                      </p:cBhvr>
                                      <p:to>
                                        <p:strVal val="visible"/>
                                      </p:to>
                                    </p:set>
                                    <p:animEffect filter="fade" transition="in">
                                      <p:cBhvr>
                                        <p:cTn dur="1000"/>
                                        <p:tgtEl>
                                          <p:spTgt spid="8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xEl>
                                              <p:pRg end="2" st="2"/>
                                            </p:txEl>
                                          </p:spTgt>
                                        </p:tgtEl>
                                        <p:attrNameLst>
                                          <p:attrName>style.visibility</p:attrName>
                                        </p:attrNameLst>
                                      </p:cBhvr>
                                      <p:to>
                                        <p:strVal val="visible"/>
                                      </p:to>
                                    </p:set>
                                    <p:animEffect filter="fade" transition="in">
                                      <p:cBhvr>
                                        <p:cTn dur="1000"/>
                                        <p:tgtEl>
                                          <p:spTgt spid="8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xEl>
                                              <p:pRg end="3" st="3"/>
                                            </p:txEl>
                                          </p:spTgt>
                                        </p:tgtEl>
                                        <p:attrNameLst>
                                          <p:attrName>style.visibility</p:attrName>
                                        </p:attrNameLst>
                                      </p:cBhvr>
                                      <p:to>
                                        <p:strVal val="visible"/>
                                      </p:to>
                                    </p:set>
                                    <p:animEffect filter="fade" transition="in">
                                      <p:cBhvr>
                                        <p:cTn dur="1000"/>
                                        <p:tgtEl>
                                          <p:spTgt spid="8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xEl>
                                              <p:pRg end="4" st="4"/>
                                            </p:txEl>
                                          </p:spTgt>
                                        </p:tgtEl>
                                        <p:attrNameLst>
                                          <p:attrName>style.visibility</p:attrName>
                                        </p:attrNameLst>
                                      </p:cBhvr>
                                      <p:to>
                                        <p:strVal val="visible"/>
                                      </p:to>
                                    </p:set>
                                    <p:animEffect filter="fade" transition="in">
                                      <p:cBhvr>
                                        <p:cTn dur="1000"/>
                                        <p:tgtEl>
                                          <p:spTgt spid="8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xEl>
                                              <p:pRg end="5" st="5"/>
                                            </p:txEl>
                                          </p:spTgt>
                                        </p:tgtEl>
                                        <p:attrNameLst>
                                          <p:attrName>style.visibility</p:attrName>
                                        </p:attrNameLst>
                                      </p:cBhvr>
                                      <p:to>
                                        <p:strVal val="visible"/>
                                      </p:to>
                                    </p:set>
                                    <p:animEffect filter="fade" transition="in">
                                      <p:cBhvr>
                                        <p:cTn dur="1000"/>
                                        <p:tgtEl>
                                          <p:spTgt spid="8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xEl>
                                              <p:pRg end="6" st="6"/>
                                            </p:txEl>
                                          </p:spTgt>
                                        </p:tgtEl>
                                        <p:attrNameLst>
                                          <p:attrName>style.visibility</p:attrName>
                                        </p:attrNameLst>
                                      </p:cBhvr>
                                      <p:to>
                                        <p:strVal val="visible"/>
                                      </p:to>
                                    </p:set>
                                    <p:animEffect filter="fade" transition="in">
                                      <p:cBhvr>
                                        <p:cTn dur="1000"/>
                                        <p:tgtEl>
                                          <p:spTgt spid="8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xEl>
                                              <p:pRg end="7" st="7"/>
                                            </p:txEl>
                                          </p:spTgt>
                                        </p:tgtEl>
                                        <p:attrNameLst>
                                          <p:attrName>style.visibility</p:attrName>
                                        </p:attrNameLst>
                                      </p:cBhvr>
                                      <p:to>
                                        <p:strVal val="visible"/>
                                      </p:to>
                                    </p:set>
                                    <p:animEffect filter="fade" transition="in">
                                      <p:cBhvr>
                                        <p:cTn dur="1000"/>
                                        <p:tgtEl>
                                          <p:spTgt spid="8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xEl>
                                              <p:pRg end="8" st="8"/>
                                            </p:txEl>
                                          </p:spTgt>
                                        </p:tgtEl>
                                        <p:attrNameLst>
                                          <p:attrName>style.visibility</p:attrName>
                                        </p:attrNameLst>
                                      </p:cBhvr>
                                      <p:to>
                                        <p:strVal val="visible"/>
                                      </p:to>
                                    </p:set>
                                    <p:animEffect filter="fade" transition="in">
                                      <p:cBhvr>
                                        <p:cTn dur="1000"/>
                                        <p:tgtEl>
                                          <p:spTgt spid="85">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xEl>
                                              <p:pRg end="9" st="9"/>
                                            </p:txEl>
                                          </p:spTgt>
                                        </p:tgtEl>
                                        <p:attrNameLst>
                                          <p:attrName>style.visibility</p:attrName>
                                        </p:attrNameLst>
                                      </p:cBhvr>
                                      <p:to>
                                        <p:strVal val="visible"/>
                                      </p:to>
                                    </p:set>
                                    <p:animEffect filter="fade" transition="in">
                                      <p:cBhvr>
                                        <p:cTn dur="1000"/>
                                        <p:tgtEl>
                                          <p:spTgt spid="85">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xEl>
                                              <p:pRg end="10" st="10"/>
                                            </p:txEl>
                                          </p:spTgt>
                                        </p:tgtEl>
                                        <p:attrNameLst>
                                          <p:attrName>style.visibility</p:attrName>
                                        </p:attrNameLst>
                                      </p:cBhvr>
                                      <p:to>
                                        <p:strVal val="visible"/>
                                      </p:to>
                                    </p:set>
                                    <p:animEffect filter="fade" transition="in">
                                      <p:cBhvr>
                                        <p:cTn dur="1000"/>
                                        <p:tgtEl>
                                          <p:spTgt spid="85">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2"/>
          <p:cNvSpPr txBox="1"/>
          <p:nvPr/>
        </p:nvSpPr>
        <p:spPr>
          <a:xfrm flipH="1">
            <a:off x="686548" y="1339575"/>
            <a:ext cx="1503900" cy="338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3400">
                <a:solidFill>
                  <a:srgbClr val="000000"/>
                </a:solidFill>
                <a:latin typeface="Century Gothic"/>
                <a:ea typeface="Century Gothic"/>
                <a:cs typeface="Century Gothic"/>
                <a:sym typeface="Century Gothic"/>
              </a:rPr>
              <a:t>s</a:t>
            </a:r>
            <a:r>
              <a:rPr lang="en-GB" sz="3400">
                <a:solidFill>
                  <a:srgbClr val="0000FF"/>
                </a:solidFill>
                <a:latin typeface="Century Gothic"/>
                <a:ea typeface="Century Gothic"/>
                <a:cs typeface="Century Gothic"/>
                <a:sym typeface="Century Gothic"/>
              </a:rPr>
              <a:t>cu</a:t>
            </a:r>
            <a:r>
              <a:rPr lang="en-GB" sz="3400">
                <a:solidFill>
                  <a:srgbClr val="000000"/>
                </a:solidFill>
                <a:latin typeface="Century Gothic"/>
                <a:ea typeface="Century Gothic"/>
                <a:cs typeface="Century Gothic"/>
                <a:sym typeface="Century Gothic"/>
              </a:rPr>
              <a:t>ro</a:t>
            </a:r>
            <a:endParaRPr sz="3400">
              <a:solidFill>
                <a:srgbClr val="000000"/>
              </a:solidFill>
              <a:latin typeface="Century Gothic"/>
              <a:ea typeface="Century Gothic"/>
              <a:cs typeface="Century Gothic"/>
              <a:sym typeface="Century Gothic"/>
            </a:endParaRPr>
          </a:p>
        </p:txBody>
      </p:sp>
      <p:sp>
        <p:nvSpPr>
          <p:cNvPr id="238" name="Google Shape;238;p22"/>
          <p:cNvSpPr txBox="1"/>
          <p:nvPr/>
        </p:nvSpPr>
        <p:spPr>
          <a:xfrm flipH="1">
            <a:off x="3845801" y="3540975"/>
            <a:ext cx="1939800" cy="369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3400">
                <a:solidFill>
                  <a:srgbClr val="000000"/>
                </a:solidFill>
                <a:latin typeface="Century Gothic"/>
                <a:ea typeface="Century Gothic"/>
                <a:cs typeface="Century Gothic"/>
                <a:sym typeface="Century Gothic"/>
              </a:rPr>
              <a:t>s</a:t>
            </a:r>
            <a:r>
              <a:rPr lang="en-GB" sz="3400">
                <a:solidFill>
                  <a:srgbClr val="0000FF"/>
                </a:solidFill>
                <a:latin typeface="Century Gothic"/>
                <a:ea typeface="Century Gothic"/>
                <a:cs typeface="Century Gothic"/>
                <a:sym typeface="Century Gothic"/>
              </a:rPr>
              <a:t>cu</a:t>
            </a:r>
            <a:r>
              <a:rPr lang="en-GB" sz="3400">
                <a:solidFill>
                  <a:srgbClr val="000000"/>
                </a:solidFill>
                <a:latin typeface="Century Gothic"/>
                <a:ea typeface="Century Gothic"/>
                <a:cs typeface="Century Gothic"/>
                <a:sym typeface="Century Gothic"/>
              </a:rPr>
              <a:t>ola</a:t>
            </a:r>
            <a:endParaRPr sz="3400">
              <a:solidFill>
                <a:srgbClr val="000000"/>
              </a:solidFill>
              <a:latin typeface="Century Gothic"/>
              <a:ea typeface="Century Gothic"/>
              <a:cs typeface="Century Gothic"/>
              <a:sym typeface="Century Gothic"/>
            </a:endParaRPr>
          </a:p>
        </p:txBody>
      </p:sp>
      <p:sp>
        <p:nvSpPr>
          <p:cNvPr id="239" name="Google Shape;239;p22"/>
          <p:cNvSpPr txBox="1"/>
          <p:nvPr/>
        </p:nvSpPr>
        <p:spPr>
          <a:xfrm flipH="1">
            <a:off x="6637725" y="4184000"/>
            <a:ext cx="1843500" cy="369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3400">
                <a:solidFill>
                  <a:srgbClr val="0000FF"/>
                </a:solidFill>
                <a:latin typeface="Century Gothic"/>
                <a:ea typeface="Century Gothic"/>
                <a:cs typeface="Century Gothic"/>
                <a:sym typeface="Century Gothic"/>
              </a:rPr>
              <a:t>cu</a:t>
            </a:r>
            <a:r>
              <a:rPr lang="en-GB" sz="3400">
                <a:solidFill>
                  <a:srgbClr val="000000"/>
                </a:solidFill>
                <a:latin typeface="Century Gothic"/>
                <a:ea typeface="Century Gothic"/>
                <a:cs typeface="Century Gothic"/>
                <a:sym typeface="Century Gothic"/>
              </a:rPr>
              <a:t>oco</a:t>
            </a:r>
            <a:endParaRPr sz="3400">
              <a:solidFill>
                <a:srgbClr val="000000"/>
              </a:solidFill>
              <a:latin typeface="Century Gothic"/>
              <a:ea typeface="Century Gothic"/>
              <a:cs typeface="Century Gothic"/>
              <a:sym typeface="Century Gothic"/>
            </a:endParaRPr>
          </a:p>
        </p:txBody>
      </p:sp>
      <p:sp>
        <p:nvSpPr>
          <p:cNvPr id="240" name="Google Shape;240;p22"/>
          <p:cNvSpPr txBox="1"/>
          <p:nvPr/>
        </p:nvSpPr>
        <p:spPr>
          <a:xfrm flipH="1">
            <a:off x="857055" y="4034675"/>
            <a:ext cx="1843500" cy="369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3400">
                <a:solidFill>
                  <a:srgbClr val="0000FF"/>
                </a:solidFill>
                <a:latin typeface="Century Gothic"/>
                <a:ea typeface="Century Gothic"/>
                <a:cs typeface="Century Gothic"/>
                <a:sym typeface="Century Gothic"/>
              </a:rPr>
              <a:t>cu</a:t>
            </a:r>
            <a:r>
              <a:rPr lang="en-GB" sz="3400">
                <a:solidFill>
                  <a:srgbClr val="000000"/>
                </a:solidFill>
                <a:latin typeface="Century Gothic"/>
                <a:ea typeface="Century Gothic"/>
                <a:cs typeface="Century Gothic"/>
                <a:sym typeface="Century Gothic"/>
              </a:rPr>
              <a:t>cina</a:t>
            </a:r>
            <a:endParaRPr sz="3400">
              <a:solidFill>
                <a:srgbClr val="000000"/>
              </a:solidFill>
              <a:latin typeface="Century Gothic"/>
              <a:ea typeface="Century Gothic"/>
              <a:cs typeface="Century Gothic"/>
              <a:sym typeface="Century Gothic"/>
            </a:endParaRPr>
          </a:p>
        </p:txBody>
      </p:sp>
      <p:pic>
        <p:nvPicPr>
          <p:cNvPr descr="http://www.clker.com/cliparts/H/e/L/H/P/2/school-building-hi.png" id="241" name="Google Shape;241;p22"/>
          <p:cNvPicPr preferRelativeResize="0"/>
          <p:nvPr/>
        </p:nvPicPr>
        <p:blipFill rotWithShape="1">
          <a:blip r:embed="rId3">
            <a:alphaModFix/>
          </a:blip>
          <a:srcRect b="0" l="0" r="0" t="0"/>
          <a:stretch/>
        </p:blipFill>
        <p:spPr>
          <a:xfrm>
            <a:off x="3845664" y="2522066"/>
            <a:ext cx="1843420" cy="943200"/>
          </a:xfrm>
          <a:prstGeom prst="rect">
            <a:avLst/>
          </a:prstGeom>
          <a:noFill/>
          <a:ln>
            <a:noFill/>
          </a:ln>
        </p:spPr>
      </p:pic>
      <p:grpSp>
        <p:nvGrpSpPr>
          <p:cNvPr id="242" name="Google Shape;242;p22"/>
          <p:cNvGrpSpPr/>
          <p:nvPr/>
        </p:nvGrpSpPr>
        <p:grpSpPr>
          <a:xfrm>
            <a:off x="3810551" y="479931"/>
            <a:ext cx="1774968" cy="1636185"/>
            <a:chOff x="174527" y="2226322"/>
            <a:chExt cx="1173300" cy="1109955"/>
          </a:xfrm>
        </p:grpSpPr>
        <p:pic>
          <p:nvPicPr>
            <p:cNvPr id="243" name="Google Shape;243;p22"/>
            <p:cNvPicPr preferRelativeResize="0"/>
            <p:nvPr/>
          </p:nvPicPr>
          <p:blipFill rotWithShape="1">
            <a:blip r:embed="rId4">
              <a:alphaModFix/>
            </a:blip>
            <a:srcRect b="0" l="0" r="0" t="0"/>
            <a:stretch/>
          </p:blipFill>
          <p:spPr>
            <a:xfrm>
              <a:off x="233308" y="2226322"/>
              <a:ext cx="1055766" cy="1047354"/>
            </a:xfrm>
            <a:prstGeom prst="rect">
              <a:avLst/>
            </a:prstGeom>
            <a:noFill/>
            <a:ln>
              <a:noFill/>
            </a:ln>
          </p:spPr>
        </p:pic>
        <p:sp>
          <p:nvSpPr>
            <p:cNvPr id="244" name="Google Shape;244;p22"/>
            <p:cNvSpPr/>
            <p:nvPr/>
          </p:nvSpPr>
          <p:spPr>
            <a:xfrm>
              <a:off x="628650" y="2295450"/>
              <a:ext cx="331500" cy="711300"/>
            </a:xfrm>
            <a:prstGeom prst="rect">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2"/>
            <p:cNvSpPr/>
            <p:nvPr/>
          </p:nvSpPr>
          <p:spPr>
            <a:xfrm>
              <a:off x="354550" y="3024775"/>
              <a:ext cx="758100" cy="20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2"/>
            <p:cNvSpPr txBox="1"/>
            <p:nvPr/>
          </p:nvSpPr>
          <p:spPr>
            <a:xfrm flipH="1">
              <a:off x="174527" y="2966977"/>
              <a:ext cx="1173300" cy="369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2600">
                  <a:solidFill>
                    <a:srgbClr val="FF9900"/>
                  </a:solidFill>
                  <a:latin typeface="Century Gothic"/>
                  <a:ea typeface="Century Gothic"/>
                  <a:cs typeface="Century Gothic"/>
                  <a:sym typeface="Century Gothic"/>
                </a:rPr>
                <a:t>cu</a:t>
              </a:r>
              <a:r>
                <a:rPr lang="en-GB" sz="2600">
                  <a:solidFill>
                    <a:srgbClr val="073763"/>
                  </a:solidFill>
                  <a:latin typeface="Century Gothic"/>
                  <a:ea typeface="Century Gothic"/>
                  <a:cs typeface="Century Gothic"/>
                  <a:sym typeface="Century Gothic"/>
                </a:rPr>
                <a:t>ltura</a:t>
              </a:r>
              <a:endParaRPr sz="2600">
                <a:solidFill>
                  <a:srgbClr val="073763"/>
                </a:solidFill>
                <a:latin typeface="Century Gothic"/>
                <a:ea typeface="Century Gothic"/>
                <a:cs typeface="Century Gothic"/>
                <a:sym typeface="Century Gothic"/>
              </a:endParaRPr>
            </a:p>
          </p:txBody>
        </p:sp>
        <p:pic>
          <p:nvPicPr>
            <p:cNvPr id="247" name="Google Shape;247;p22"/>
            <p:cNvPicPr preferRelativeResize="0"/>
            <p:nvPr/>
          </p:nvPicPr>
          <p:blipFill rotWithShape="1">
            <a:blip r:embed="rId5">
              <a:alphaModFix/>
            </a:blip>
            <a:srcRect b="0" l="0" r="0" t="0"/>
            <a:stretch/>
          </p:blipFill>
          <p:spPr>
            <a:xfrm>
              <a:off x="536079" y="2369305"/>
              <a:ext cx="450205" cy="680992"/>
            </a:xfrm>
            <a:prstGeom prst="rect">
              <a:avLst/>
            </a:prstGeom>
            <a:solidFill>
              <a:srgbClr val="ECECEC"/>
            </a:solidFill>
            <a:ln>
              <a:noFill/>
            </a:ln>
            <a:effectLst>
              <a:outerShdw blurRad="65000" kx="195054" rotWithShape="0" algn="tl" dir="12900000" dist="50800" ky="144987">
                <a:srgbClr val="000000">
                  <a:alpha val="29800"/>
                </a:srgbClr>
              </a:outerShdw>
            </a:effectLst>
          </p:spPr>
        </p:pic>
      </p:grpSp>
      <p:pic>
        <p:nvPicPr>
          <p:cNvPr id="248" name="Google Shape;248;p22"/>
          <p:cNvPicPr preferRelativeResize="0"/>
          <p:nvPr/>
        </p:nvPicPr>
        <p:blipFill>
          <a:blip r:embed="rId6">
            <a:alphaModFix/>
          </a:blip>
          <a:stretch>
            <a:fillRect/>
          </a:stretch>
        </p:blipFill>
        <p:spPr>
          <a:xfrm>
            <a:off x="6834276" y="214277"/>
            <a:ext cx="1016030" cy="887301"/>
          </a:xfrm>
          <a:prstGeom prst="rect">
            <a:avLst/>
          </a:prstGeom>
          <a:noFill/>
          <a:ln>
            <a:noFill/>
          </a:ln>
        </p:spPr>
      </p:pic>
      <p:sp>
        <p:nvSpPr>
          <p:cNvPr id="249" name="Google Shape;249;p22"/>
          <p:cNvSpPr txBox="1"/>
          <p:nvPr/>
        </p:nvSpPr>
        <p:spPr>
          <a:xfrm flipH="1">
            <a:off x="6637902" y="1073625"/>
            <a:ext cx="1503900" cy="338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3400">
                <a:solidFill>
                  <a:srgbClr val="0000FF"/>
                </a:solidFill>
                <a:latin typeface="Century Gothic"/>
                <a:ea typeface="Century Gothic"/>
                <a:cs typeface="Century Gothic"/>
                <a:sym typeface="Century Gothic"/>
              </a:rPr>
              <a:t>cu</a:t>
            </a:r>
            <a:r>
              <a:rPr lang="en-GB" sz="3400">
                <a:solidFill>
                  <a:srgbClr val="000000"/>
                </a:solidFill>
                <a:latin typeface="Century Gothic"/>
                <a:ea typeface="Century Gothic"/>
                <a:cs typeface="Century Gothic"/>
                <a:sym typeface="Century Gothic"/>
              </a:rPr>
              <a:t>ore</a:t>
            </a:r>
            <a:endParaRPr sz="3400">
              <a:solidFill>
                <a:srgbClr val="000000"/>
              </a:solidFill>
              <a:latin typeface="Century Gothic"/>
              <a:ea typeface="Century Gothic"/>
              <a:cs typeface="Century Gothic"/>
              <a:sym typeface="Century Gothic"/>
            </a:endParaRPr>
          </a:p>
        </p:txBody>
      </p:sp>
      <p:sp>
        <p:nvSpPr>
          <p:cNvPr id="250" name="Google Shape;250;p22"/>
          <p:cNvSpPr/>
          <p:nvPr/>
        </p:nvSpPr>
        <p:spPr>
          <a:xfrm>
            <a:off x="733550" y="186333"/>
            <a:ext cx="1079100" cy="943200"/>
          </a:xfrm>
          <a:prstGeom prst="roundRect">
            <a:avLst>
              <a:gd fmla="val 16667" name="adj"/>
            </a:avLst>
          </a:prstGeom>
          <a:solidFill>
            <a:srgbClr val="43434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pic>
        <p:nvPicPr>
          <p:cNvPr id="251" name="Google Shape;251;p22"/>
          <p:cNvPicPr preferRelativeResize="0"/>
          <p:nvPr/>
        </p:nvPicPr>
        <p:blipFill rotWithShape="1">
          <a:blip r:embed="rId7">
            <a:alphaModFix/>
          </a:blip>
          <a:srcRect b="14457" l="12700" r="12722" t="15563"/>
          <a:stretch/>
        </p:blipFill>
        <p:spPr>
          <a:xfrm>
            <a:off x="903574" y="2571749"/>
            <a:ext cx="1426401" cy="1338516"/>
          </a:xfrm>
          <a:prstGeom prst="rect">
            <a:avLst/>
          </a:prstGeom>
          <a:noFill/>
          <a:ln>
            <a:noFill/>
          </a:ln>
        </p:spPr>
      </p:pic>
      <p:pic>
        <p:nvPicPr>
          <p:cNvPr id="252" name="Google Shape;252;p22"/>
          <p:cNvPicPr preferRelativeResize="0"/>
          <p:nvPr/>
        </p:nvPicPr>
        <p:blipFill>
          <a:blip r:embed="rId8">
            <a:alphaModFix/>
          </a:blip>
          <a:stretch>
            <a:fillRect/>
          </a:stretch>
        </p:blipFill>
        <p:spPr>
          <a:xfrm>
            <a:off x="6803475" y="2342950"/>
            <a:ext cx="1173300" cy="169655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3"/>
          <p:cNvSpPr txBox="1"/>
          <p:nvPr/>
        </p:nvSpPr>
        <p:spPr>
          <a:xfrm flipH="1">
            <a:off x="686548" y="1339575"/>
            <a:ext cx="1503900" cy="338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3400">
                <a:solidFill>
                  <a:srgbClr val="000000"/>
                </a:solidFill>
                <a:latin typeface="Century Gothic"/>
                <a:ea typeface="Century Gothic"/>
                <a:cs typeface="Century Gothic"/>
                <a:sym typeface="Century Gothic"/>
              </a:rPr>
              <a:t>s</a:t>
            </a:r>
            <a:r>
              <a:rPr lang="en-GB" sz="3400">
                <a:solidFill>
                  <a:srgbClr val="0000FF"/>
                </a:solidFill>
                <a:latin typeface="Century Gothic"/>
                <a:ea typeface="Century Gothic"/>
                <a:cs typeface="Century Gothic"/>
                <a:sym typeface="Century Gothic"/>
              </a:rPr>
              <a:t>cu</a:t>
            </a:r>
            <a:r>
              <a:rPr lang="en-GB" sz="3400">
                <a:solidFill>
                  <a:srgbClr val="000000"/>
                </a:solidFill>
                <a:latin typeface="Century Gothic"/>
                <a:ea typeface="Century Gothic"/>
                <a:cs typeface="Century Gothic"/>
                <a:sym typeface="Century Gothic"/>
              </a:rPr>
              <a:t>ro</a:t>
            </a:r>
            <a:endParaRPr sz="3400">
              <a:solidFill>
                <a:srgbClr val="000000"/>
              </a:solidFill>
              <a:latin typeface="Century Gothic"/>
              <a:ea typeface="Century Gothic"/>
              <a:cs typeface="Century Gothic"/>
              <a:sym typeface="Century Gothic"/>
            </a:endParaRPr>
          </a:p>
        </p:txBody>
      </p:sp>
      <p:sp>
        <p:nvSpPr>
          <p:cNvPr id="259" name="Google Shape;259;p23"/>
          <p:cNvSpPr txBox="1"/>
          <p:nvPr/>
        </p:nvSpPr>
        <p:spPr>
          <a:xfrm flipH="1">
            <a:off x="3845801" y="3540975"/>
            <a:ext cx="1939800" cy="369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3400">
                <a:solidFill>
                  <a:srgbClr val="000000"/>
                </a:solidFill>
                <a:latin typeface="Century Gothic"/>
                <a:ea typeface="Century Gothic"/>
                <a:cs typeface="Century Gothic"/>
                <a:sym typeface="Century Gothic"/>
              </a:rPr>
              <a:t>s</a:t>
            </a:r>
            <a:r>
              <a:rPr lang="en-GB" sz="3400">
                <a:solidFill>
                  <a:srgbClr val="0000FF"/>
                </a:solidFill>
                <a:latin typeface="Century Gothic"/>
                <a:ea typeface="Century Gothic"/>
                <a:cs typeface="Century Gothic"/>
                <a:sym typeface="Century Gothic"/>
              </a:rPr>
              <a:t>cu</a:t>
            </a:r>
            <a:r>
              <a:rPr lang="en-GB" sz="3400">
                <a:solidFill>
                  <a:srgbClr val="000000"/>
                </a:solidFill>
                <a:latin typeface="Century Gothic"/>
                <a:ea typeface="Century Gothic"/>
                <a:cs typeface="Century Gothic"/>
                <a:sym typeface="Century Gothic"/>
              </a:rPr>
              <a:t>ola</a:t>
            </a:r>
            <a:endParaRPr sz="3400">
              <a:solidFill>
                <a:srgbClr val="000000"/>
              </a:solidFill>
              <a:latin typeface="Century Gothic"/>
              <a:ea typeface="Century Gothic"/>
              <a:cs typeface="Century Gothic"/>
              <a:sym typeface="Century Gothic"/>
            </a:endParaRPr>
          </a:p>
        </p:txBody>
      </p:sp>
      <p:sp>
        <p:nvSpPr>
          <p:cNvPr id="260" name="Google Shape;260;p23"/>
          <p:cNvSpPr txBox="1"/>
          <p:nvPr/>
        </p:nvSpPr>
        <p:spPr>
          <a:xfrm flipH="1">
            <a:off x="6637725" y="4184000"/>
            <a:ext cx="1843500" cy="369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3400">
                <a:solidFill>
                  <a:srgbClr val="0000FF"/>
                </a:solidFill>
                <a:latin typeface="Century Gothic"/>
                <a:ea typeface="Century Gothic"/>
                <a:cs typeface="Century Gothic"/>
                <a:sym typeface="Century Gothic"/>
              </a:rPr>
              <a:t>cu</a:t>
            </a:r>
            <a:r>
              <a:rPr lang="en-GB" sz="3400">
                <a:solidFill>
                  <a:srgbClr val="000000"/>
                </a:solidFill>
                <a:latin typeface="Century Gothic"/>
                <a:ea typeface="Century Gothic"/>
                <a:cs typeface="Century Gothic"/>
                <a:sym typeface="Century Gothic"/>
              </a:rPr>
              <a:t>oco</a:t>
            </a:r>
            <a:endParaRPr sz="3400">
              <a:solidFill>
                <a:srgbClr val="000000"/>
              </a:solidFill>
              <a:latin typeface="Century Gothic"/>
              <a:ea typeface="Century Gothic"/>
              <a:cs typeface="Century Gothic"/>
              <a:sym typeface="Century Gothic"/>
            </a:endParaRPr>
          </a:p>
        </p:txBody>
      </p:sp>
      <p:sp>
        <p:nvSpPr>
          <p:cNvPr id="261" name="Google Shape;261;p23"/>
          <p:cNvSpPr txBox="1"/>
          <p:nvPr/>
        </p:nvSpPr>
        <p:spPr>
          <a:xfrm flipH="1">
            <a:off x="857055" y="4034675"/>
            <a:ext cx="1843500" cy="369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3400">
                <a:solidFill>
                  <a:srgbClr val="0000FF"/>
                </a:solidFill>
                <a:latin typeface="Century Gothic"/>
                <a:ea typeface="Century Gothic"/>
                <a:cs typeface="Century Gothic"/>
                <a:sym typeface="Century Gothic"/>
              </a:rPr>
              <a:t>cu</a:t>
            </a:r>
            <a:r>
              <a:rPr lang="en-GB" sz="3400">
                <a:solidFill>
                  <a:srgbClr val="000000"/>
                </a:solidFill>
                <a:latin typeface="Century Gothic"/>
                <a:ea typeface="Century Gothic"/>
                <a:cs typeface="Century Gothic"/>
                <a:sym typeface="Century Gothic"/>
              </a:rPr>
              <a:t>cina</a:t>
            </a:r>
            <a:endParaRPr sz="3400">
              <a:solidFill>
                <a:srgbClr val="000000"/>
              </a:solidFill>
              <a:latin typeface="Century Gothic"/>
              <a:ea typeface="Century Gothic"/>
              <a:cs typeface="Century Gothic"/>
              <a:sym typeface="Century Gothic"/>
            </a:endParaRPr>
          </a:p>
        </p:txBody>
      </p:sp>
      <p:pic>
        <p:nvPicPr>
          <p:cNvPr descr="http://www.clker.com/cliparts/H/e/L/H/P/2/school-building-hi.png" id="262" name="Google Shape;262;p23"/>
          <p:cNvPicPr preferRelativeResize="0"/>
          <p:nvPr/>
        </p:nvPicPr>
        <p:blipFill rotWithShape="1">
          <a:blip r:embed="rId3">
            <a:alphaModFix/>
          </a:blip>
          <a:srcRect b="0" l="0" r="0" t="0"/>
          <a:stretch/>
        </p:blipFill>
        <p:spPr>
          <a:xfrm>
            <a:off x="3845664" y="2522066"/>
            <a:ext cx="1843420" cy="943200"/>
          </a:xfrm>
          <a:prstGeom prst="rect">
            <a:avLst/>
          </a:prstGeom>
          <a:noFill/>
          <a:ln>
            <a:noFill/>
          </a:ln>
        </p:spPr>
      </p:pic>
      <p:grpSp>
        <p:nvGrpSpPr>
          <p:cNvPr id="263" name="Google Shape;263;p23"/>
          <p:cNvGrpSpPr/>
          <p:nvPr/>
        </p:nvGrpSpPr>
        <p:grpSpPr>
          <a:xfrm>
            <a:off x="3810551" y="479931"/>
            <a:ext cx="1774968" cy="1636185"/>
            <a:chOff x="174527" y="2226322"/>
            <a:chExt cx="1173300" cy="1109955"/>
          </a:xfrm>
        </p:grpSpPr>
        <p:pic>
          <p:nvPicPr>
            <p:cNvPr id="264" name="Google Shape;264;p23"/>
            <p:cNvPicPr preferRelativeResize="0"/>
            <p:nvPr/>
          </p:nvPicPr>
          <p:blipFill rotWithShape="1">
            <a:blip r:embed="rId4">
              <a:alphaModFix/>
            </a:blip>
            <a:srcRect b="0" l="0" r="0" t="0"/>
            <a:stretch/>
          </p:blipFill>
          <p:spPr>
            <a:xfrm>
              <a:off x="233308" y="2226322"/>
              <a:ext cx="1055766" cy="1047354"/>
            </a:xfrm>
            <a:prstGeom prst="rect">
              <a:avLst/>
            </a:prstGeom>
            <a:noFill/>
            <a:ln>
              <a:noFill/>
            </a:ln>
          </p:spPr>
        </p:pic>
        <p:sp>
          <p:nvSpPr>
            <p:cNvPr id="265" name="Google Shape;265;p23"/>
            <p:cNvSpPr/>
            <p:nvPr/>
          </p:nvSpPr>
          <p:spPr>
            <a:xfrm>
              <a:off x="628650" y="2295450"/>
              <a:ext cx="331500" cy="711300"/>
            </a:xfrm>
            <a:prstGeom prst="rect">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3"/>
            <p:cNvSpPr/>
            <p:nvPr/>
          </p:nvSpPr>
          <p:spPr>
            <a:xfrm>
              <a:off x="354550" y="3024775"/>
              <a:ext cx="758100" cy="20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3"/>
            <p:cNvSpPr txBox="1"/>
            <p:nvPr/>
          </p:nvSpPr>
          <p:spPr>
            <a:xfrm flipH="1">
              <a:off x="174527" y="2966977"/>
              <a:ext cx="1173300" cy="369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2600">
                  <a:solidFill>
                    <a:srgbClr val="FF9900"/>
                  </a:solidFill>
                  <a:latin typeface="Century Gothic"/>
                  <a:ea typeface="Century Gothic"/>
                  <a:cs typeface="Century Gothic"/>
                  <a:sym typeface="Century Gothic"/>
                </a:rPr>
                <a:t>cu</a:t>
              </a:r>
              <a:r>
                <a:rPr lang="en-GB" sz="2600">
                  <a:solidFill>
                    <a:srgbClr val="073763"/>
                  </a:solidFill>
                  <a:latin typeface="Century Gothic"/>
                  <a:ea typeface="Century Gothic"/>
                  <a:cs typeface="Century Gothic"/>
                  <a:sym typeface="Century Gothic"/>
                </a:rPr>
                <a:t>ltura</a:t>
              </a:r>
              <a:endParaRPr sz="2600">
                <a:solidFill>
                  <a:srgbClr val="073763"/>
                </a:solidFill>
                <a:latin typeface="Century Gothic"/>
                <a:ea typeface="Century Gothic"/>
                <a:cs typeface="Century Gothic"/>
                <a:sym typeface="Century Gothic"/>
              </a:endParaRPr>
            </a:p>
          </p:txBody>
        </p:sp>
        <p:pic>
          <p:nvPicPr>
            <p:cNvPr id="268" name="Google Shape;268;p23"/>
            <p:cNvPicPr preferRelativeResize="0"/>
            <p:nvPr/>
          </p:nvPicPr>
          <p:blipFill rotWithShape="1">
            <a:blip r:embed="rId5">
              <a:alphaModFix/>
            </a:blip>
            <a:srcRect b="0" l="0" r="0" t="0"/>
            <a:stretch/>
          </p:blipFill>
          <p:spPr>
            <a:xfrm>
              <a:off x="536079" y="2369305"/>
              <a:ext cx="450205" cy="680992"/>
            </a:xfrm>
            <a:prstGeom prst="rect">
              <a:avLst/>
            </a:prstGeom>
            <a:solidFill>
              <a:srgbClr val="ECECEC"/>
            </a:solidFill>
            <a:ln>
              <a:noFill/>
            </a:ln>
            <a:effectLst>
              <a:outerShdw blurRad="65000" kx="195054" rotWithShape="0" algn="tl" dir="12900000" dist="50800" ky="144987">
                <a:srgbClr val="000000">
                  <a:alpha val="29800"/>
                </a:srgbClr>
              </a:outerShdw>
            </a:effectLst>
          </p:spPr>
        </p:pic>
      </p:grpSp>
      <p:pic>
        <p:nvPicPr>
          <p:cNvPr id="269" name="Google Shape;269;p23"/>
          <p:cNvPicPr preferRelativeResize="0"/>
          <p:nvPr/>
        </p:nvPicPr>
        <p:blipFill>
          <a:blip r:embed="rId6">
            <a:alphaModFix/>
          </a:blip>
          <a:stretch>
            <a:fillRect/>
          </a:stretch>
        </p:blipFill>
        <p:spPr>
          <a:xfrm>
            <a:off x="6834276" y="214277"/>
            <a:ext cx="1016030" cy="887301"/>
          </a:xfrm>
          <a:prstGeom prst="rect">
            <a:avLst/>
          </a:prstGeom>
          <a:noFill/>
          <a:ln>
            <a:noFill/>
          </a:ln>
        </p:spPr>
      </p:pic>
      <p:sp>
        <p:nvSpPr>
          <p:cNvPr id="270" name="Google Shape;270;p23"/>
          <p:cNvSpPr txBox="1"/>
          <p:nvPr/>
        </p:nvSpPr>
        <p:spPr>
          <a:xfrm flipH="1">
            <a:off x="6637902" y="1073625"/>
            <a:ext cx="1503900" cy="338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3400">
                <a:solidFill>
                  <a:srgbClr val="0000FF"/>
                </a:solidFill>
                <a:latin typeface="Century Gothic"/>
                <a:ea typeface="Century Gothic"/>
                <a:cs typeface="Century Gothic"/>
                <a:sym typeface="Century Gothic"/>
              </a:rPr>
              <a:t>cu</a:t>
            </a:r>
            <a:r>
              <a:rPr lang="en-GB" sz="3400">
                <a:solidFill>
                  <a:srgbClr val="000000"/>
                </a:solidFill>
                <a:latin typeface="Century Gothic"/>
                <a:ea typeface="Century Gothic"/>
                <a:cs typeface="Century Gothic"/>
                <a:sym typeface="Century Gothic"/>
              </a:rPr>
              <a:t>ore</a:t>
            </a:r>
            <a:endParaRPr sz="3400">
              <a:solidFill>
                <a:srgbClr val="000000"/>
              </a:solidFill>
              <a:latin typeface="Century Gothic"/>
              <a:ea typeface="Century Gothic"/>
              <a:cs typeface="Century Gothic"/>
              <a:sym typeface="Century Gothic"/>
            </a:endParaRPr>
          </a:p>
        </p:txBody>
      </p:sp>
      <p:sp>
        <p:nvSpPr>
          <p:cNvPr id="271" name="Google Shape;271;p23"/>
          <p:cNvSpPr/>
          <p:nvPr/>
        </p:nvSpPr>
        <p:spPr>
          <a:xfrm>
            <a:off x="733550" y="186333"/>
            <a:ext cx="1079100" cy="943200"/>
          </a:xfrm>
          <a:prstGeom prst="roundRect">
            <a:avLst>
              <a:gd fmla="val 16667" name="adj"/>
            </a:avLst>
          </a:prstGeom>
          <a:solidFill>
            <a:srgbClr val="43434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pic>
        <p:nvPicPr>
          <p:cNvPr id="272" name="Google Shape;272;p23"/>
          <p:cNvPicPr preferRelativeResize="0"/>
          <p:nvPr/>
        </p:nvPicPr>
        <p:blipFill rotWithShape="1">
          <a:blip r:embed="rId7">
            <a:alphaModFix/>
          </a:blip>
          <a:srcRect b="14457" l="12700" r="12722" t="15563"/>
          <a:stretch/>
        </p:blipFill>
        <p:spPr>
          <a:xfrm>
            <a:off x="903574" y="2571749"/>
            <a:ext cx="1426401" cy="1338516"/>
          </a:xfrm>
          <a:prstGeom prst="rect">
            <a:avLst/>
          </a:prstGeom>
          <a:noFill/>
          <a:ln>
            <a:noFill/>
          </a:ln>
        </p:spPr>
      </p:pic>
      <p:pic>
        <p:nvPicPr>
          <p:cNvPr id="273" name="Google Shape;273;p23"/>
          <p:cNvPicPr preferRelativeResize="0"/>
          <p:nvPr/>
        </p:nvPicPr>
        <p:blipFill>
          <a:blip r:embed="rId8">
            <a:alphaModFix/>
          </a:blip>
          <a:stretch>
            <a:fillRect/>
          </a:stretch>
        </p:blipFill>
        <p:spPr>
          <a:xfrm>
            <a:off x="6803475" y="2342950"/>
            <a:ext cx="1173300" cy="16965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1000"/>
                                        <p:tgtEl>
                                          <p:spTgt spid="2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1000"/>
                                        <p:tgtEl>
                                          <p:spTgt spid="2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1000"/>
                                        <p:tgtEl>
                                          <p:spTgt spid="2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1000"/>
                                        <p:tgtEl>
                                          <p:spTgt spid="2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1000"/>
                                        <p:tgtEl>
                                          <p:spTgt spid="2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pic>
        <p:nvPicPr>
          <p:cNvPr id="278" name="Google Shape;278;p24"/>
          <p:cNvPicPr preferRelativeResize="0"/>
          <p:nvPr/>
        </p:nvPicPr>
        <p:blipFill rotWithShape="1">
          <a:blip r:embed="rId3">
            <a:alphaModFix/>
          </a:blip>
          <a:srcRect b="0" l="0" r="0" t="0"/>
          <a:stretch/>
        </p:blipFill>
        <p:spPr>
          <a:xfrm>
            <a:off x="996328" y="697723"/>
            <a:ext cx="1911650" cy="1874025"/>
          </a:xfrm>
          <a:prstGeom prst="rect">
            <a:avLst/>
          </a:prstGeom>
          <a:noFill/>
          <a:ln>
            <a:noFill/>
          </a:ln>
        </p:spPr>
      </p:pic>
      <p:grpSp>
        <p:nvGrpSpPr>
          <p:cNvPr id="279" name="Google Shape;279;p24"/>
          <p:cNvGrpSpPr/>
          <p:nvPr/>
        </p:nvGrpSpPr>
        <p:grpSpPr>
          <a:xfrm>
            <a:off x="3277734" y="1263361"/>
            <a:ext cx="1828118" cy="1807218"/>
            <a:chOff x="226380" y="1127436"/>
            <a:chExt cx="1052518" cy="1058214"/>
          </a:xfrm>
        </p:grpSpPr>
        <p:pic>
          <p:nvPicPr>
            <p:cNvPr id="280" name="Google Shape;280;p24"/>
            <p:cNvPicPr preferRelativeResize="0"/>
            <p:nvPr/>
          </p:nvPicPr>
          <p:blipFill rotWithShape="1">
            <a:blip r:embed="rId4">
              <a:alphaModFix/>
            </a:blip>
            <a:srcRect b="0" l="0" r="0" t="0"/>
            <a:stretch/>
          </p:blipFill>
          <p:spPr>
            <a:xfrm>
              <a:off x="226380" y="1127436"/>
              <a:ext cx="1052518" cy="1039988"/>
            </a:xfrm>
            <a:prstGeom prst="rect">
              <a:avLst/>
            </a:prstGeom>
            <a:noFill/>
            <a:ln>
              <a:noFill/>
            </a:ln>
          </p:spPr>
        </p:pic>
        <p:sp>
          <p:nvSpPr>
            <p:cNvPr id="281" name="Google Shape;281;p24"/>
            <p:cNvSpPr/>
            <p:nvPr/>
          </p:nvSpPr>
          <p:spPr>
            <a:xfrm>
              <a:off x="552450" y="1209675"/>
              <a:ext cx="450300" cy="702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4"/>
            <p:cNvSpPr/>
            <p:nvPr/>
          </p:nvSpPr>
          <p:spPr>
            <a:xfrm>
              <a:off x="325825" y="1861550"/>
              <a:ext cx="829200" cy="20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3" name="Google Shape;283;p24"/>
            <p:cNvPicPr preferRelativeResize="0"/>
            <p:nvPr/>
          </p:nvPicPr>
          <p:blipFill rotWithShape="1">
            <a:blip r:embed="rId5">
              <a:alphaModFix/>
            </a:blip>
            <a:srcRect b="24108" l="36924" r="31677" t="4119"/>
            <a:stretch/>
          </p:blipFill>
          <p:spPr>
            <a:xfrm>
              <a:off x="577700" y="1200375"/>
              <a:ext cx="331500" cy="751675"/>
            </a:xfrm>
            <a:prstGeom prst="rect">
              <a:avLst/>
            </a:prstGeom>
            <a:noFill/>
            <a:ln>
              <a:noFill/>
            </a:ln>
          </p:spPr>
        </p:pic>
        <p:sp>
          <p:nvSpPr>
            <p:cNvPr id="284" name="Google Shape;284;p24"/>
            <p:cNvSpPr txBox="1"/>
            <p:nvPr/>
          </p:nvSpPr>
          <p:spPr>
            <a:xfrm>
              <a:off x="364400" y="1816350"/>
              <a:ext cx="758100" cy="3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800">
                  <a:solidFill>
                    <a:srgbClr val="FF9900"/>
                  </a:solidFill>
                  <a:latin typeface="Century Gothic"/>
                  <a:ea typeface="Century Gothic"/>
                  <a:cs typeface="Century Gothic"/>
                  <a:sym typeface="Century Gothic"/>
                </a:rPr>
                <a:t>co</a:t>
              </a:r>
              <a:r>
                <a:rPr lang="en-GB" sz="2800">
                  <a:solidFill>
                    <a:srgbClr val="073763"/>
                  </a:solidFill>
                  <a:latin typeface="Century Gothic"/>
                  <a:ea typeface="Century Gothic"/>
                  <a:cs typeface="Century Gothic"/>
                  <a:sym typeface="Century Gothic"/>
                </a:rPr>
                <a:t>rpo</a:t>
              </a:r>
              <a:endParaRPr sz="2800">
                <a:solidFill>
                  <a:srgbClr val="073763"/>
                </a:solidFill>
                <a:latin typeface="Century Gothic"/>
                <a:ea typeface="Century Gothic"/>
                <a:cs typeface="Century Gothic"/>
                <a:sym typeface="Century Gothic"/>
              </a:endParaRPr>
            </a:p>
          </p:txBody>
        </p:sp>
      </p:grpSp>
      <p:grpSp>
        <p:nvGrpSpPr>
          <p:cNvPr id="285" name="Google Shape;285;p24"/>
          <p:cNvGrpSpPr/>
          <p:nvPr/>
        </p:nvGrpSpPr>
        <p:grpSpPr>
          <a:xfrm>
            <a:off x="5475603" y="2164351"/>
            <a:ext cx="1861910" cy="1910929"/>
            <a:chOff x="231929" y="2226322"/>
            <a:chExt cx="1173300" cy="1124473"/>
          </a:xfrm>
        </p:grpSpPr>
        <p:pic>
          <p:nvPicPr>
            <p:cNvPr id="286" name="Google Shape;286;p24"/>
            <p:cNvPicPr preferRelativeResize="0"/>
            <p:nvPr/>
          </p:nvPicPr>
          <p:blipFill rotWithShape="1">
            <a:blip r:embed="rId5">
              <a:alphaModFix/>
            </a:blip>
            <a:srcRect b="0" l="0" r="0" t="0"/>
            <a:stretch/>
          </p:blipFill>
          <p:spPr>
            <a:xfrm>
              <a:off x="233308" y="2226322"/>
              <a:ext cx="1055766" cy="1047354"/>
            </a:xfrm>
            <a:prstGeom prst="rect">
              <a:avLst/>
            </a:prstGeom>
            <a:noFill/>
            <a:ln>
              <a:noFill/>
            </a:ln>
          </p:spPr>
        </p:pic>
        <p:sp>
          <p:nvSpPr>
            <p:cNvPr id="287" name="Google Shape;287;p24"/>
            <p:cNvSpPr/>
            <p:nvPr/>
          </p:nvSpPr>
          <p:spPr>
            <a:xfrm>
              <a:off x="628650" y="2295450"/>
              <a:ext cx="331500" cy="711300"/>
            </a:xfrm>
            <a:prstGeom prst="rect">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4"/>
            <p:cNvSpPr/>
            <p:nvPr/>
          </p:nvSpPr>
          <p:spPr>
            <a:xfrm>
              <a:off x="354550" y="3024775"/>
              <a:ext cx="758100" cy="20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4"/>
            <p:cNvSpPr txBox="1"/>
            <p:nvPr/>
          </p:nvSpPr>
          <p:spPr>
            <a:xfrm flipH="1">
              <a:off x="231929" y="2981495"/>
              <a:ext cx="1173300" cy="369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2800">
                  <a:solidFill>
                    <a:srgbClr val="FF9900"/>
                  </a:solidFill>
                  <a:latin typeface="Century Gothic"/>
                  <a:ea typeface="Century Gothic"/>
                  <a:cs typeface="Century Gothic"/>
                  <a:sym typeface="Century Gothic"/>
                </a:rPr>
                <a:t>cu</a:t>
              </a:r>
              <a:r>
                <a:rPr lang="en-GB" sz="2800">
                  <a:solidFill>
                    <a:srgbClr val="073763"/>
                  </a:solidFill>
                  <a:latin typeface="Century Gothic"/>
                  <a:ea typeface="Century Gothic"/>
                  <a:cs typeface="Century Gothic"/>
                  <a:sym typeface="Century Gothic"/>
                </a:rPr>
                <a:t>ltura</a:t>
              </a:r>
              <a:endParaRPr sz="2800">
                <a:solidFill>
                  <a:srgbClr val="073763"/>
                </a:solidFill>
                <a:latin typeface="Century Gothic"/>
                <a:ea typeface="Century Gothic"/>
                <a:cs typeface="Century Gothic"/>
                <a:sym typeface="Century Gothic"/>
              </a:endParaRPr>
            </a:p>
          </p:txBody>
        </p:sp>
        <p:pic>
          <p:nvPicPr>
            <p:cNvPr id="290" name="Google Shape;290;p24"/>
            <p:cNvPicPr preferRelativeResize="0"/>
            <p:nvPr/>
          </p:nvPicPr>
          <p:blipFill rotWithShape="1">
            <a:blip r:embed="rId6">
              <a:alphaModFix/>
            </a:blip>
            <a:srcRect b="0" l="0" r="0" t="0"/>
            <a:stretch/>
          </p:blipFill>
          <p:spPr>
            <a:xfrm>
              <a:off x="536079" y="2369305"/>
              <a:ext cx="450205" cy="680992"/>
            </a:xfrm>
            <a:prstGeom prst="rect">
              <a:avLst/>
            </a:prstGeom>
            <a:solidFill>
              <a:srgbClr val="ECECEC"/>
            </a:solidFill>
            <a:ln>
              <a:noFill/>
            </a:ln>
            <a:effectLst>
              <a:outerShdw blurRad="65000" kx="195054" rotWithShape="0" algn="tl" dir="12900000" dist="50800" ky="144987">
                <a:srgbClr val="000000">
                  <a:alpha val="29800"/>
                </a:srgbClr>
              </a:outerShdw>
            </a:effectLst>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1000"/>
                                        <p:tgtEl>
                                          <p:spTgt spid="2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1000"/>
                                        <p:tgtEl>
                                          <p:spTgt spid="2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1000"/>
                                        <p:tgtEl>
                                          <p:spTgt spid="2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pic>
        <p:nvPicPr>
          <p:cNvPr id="295" name="Google Shape;295;p25"/>
          <p:cNvPicPr preferRelativeResize="0"/>
          <p:nvPr/>
        </p:nvPicPr>
        <p:blipFill>
          <a:blip r:embed="rId3">
            <a:alphaModFix/>
          </a:blip>
          <a:stretch>
            <a:fillRect/>
          </a:stretch>
        </p:blipFill>
        <p:spPr>
          <a:xfrm>
            <a:off x="6780800" y="724150"/>
            <a:ext cx="1173300" cy="1696557"/>
          </a:xfrm>
          <a:prstGeom prst="rect">
            <a:avLst/>
          </a:prstGeom>
          <a:noFill/>
          <a:ln>
            <a:noFill/>
          </a:ln>
        </p:spPr>
      </p:pic>
      <p:sp>
        <p:nvSpPr>
          <p:cNvPr id="296" name="Google Shape;296;p25"/>
          <p:cNvSpPr txBox="1"/>
          <p:nvPr/>
        </p:nvSpPr>
        <p:spPr>
          <a:xfrm flipH="1">
            <a:off x="6392850" y="2529925"/>
            <a:ext cx="1843500" cy="369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3400">
                <a:solidFill>
                  <a:srgbClr val="0000FF"/>
                </a:solidFill>
                <a:latin typeface="Century Gothic"/>
                <a:ea typeface="Century Gothic"/>
                <a:cs typeface="Century Gothic"/>
                <a:sym typeface="Century Gothic"/>
              </a:rPr>
              <a:t>_ _</a:t>
            </a:r>
            <a:r>
              <a:rPr lang="en-GB" sz="3400">
                <a:solidFill>
                  <a:srgbClr val="000000"/>
                </a:solidFill>
                <a:latin typeface="Century Gothic"/>
                <a:ea typeface="Century Gothic"/>
                <a:cs typeface="Century Gothic"/>
                <a:sym typeface="Century Gothic"/>
              </a:rPr>
              <a:t>oco</a:t>
            </a:r>
            <a:endParaRPr sz="3400">
              <a:solidFill>
                <a:srgbClr val="000000"/>
              </a:solidFill>
              <a:latin typeface="Century Gothic"/>
              <a:ea typeface="Century Gothic"/>
              <a:cs typeface="Century Gothic"/>
              <a:sym typeface="Century Gothic"/>
            </a:endParaRPr>
          </a:p>
        </p:txBody>
      </p:sp>
      <p:sp>
        <p:nvSpPr>
          <p:cNvPr id="297" name="Google Shape;297;p25"/>
          <p:cNvSpPr txBox="1"/>
          <p:nvPr/>
        </p:nvSpPr>
        <p:spPr>
          <a:xfrm flipH="1">
            <a:off x="728302" y="1979350"/>
            <a:ext cx="1474500" cy="369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3400">
                <a:solidFill>
                  <a:srgbClr val="0000FF"/>
                </a:solidFill>
                <a:latin typeface="Century Gothic"/>
                <a:ea typeface="Century Gothic"/>
                <a:cs typeface="Century Gothic"/>
                <a:sym typeface="Century Gothic"/>
              </a:rPr>
              <a:t>_ _</a:t>
            </a:r>
            <a:r>
              <a:rPr lang="en-GB" sz="3400">
                <a:solidFill>
                  <a:srgbClr val="000000"/>
                </a:solidFill>
                <a:latin typeface="Century Gothic"/>
                <a:ea typeface="Century Gothic"/>
                <a:cs typeface="Century Gothic"/>
                <a:sym typeface="Century Gothic"/>
              </a:rPr>
              <a:t>sta</a:t>
            </a:r>
            <a:endParaRPr sz="3400"/>
          </a:p>
        </p:txBody>
      </p:sp>
      <p:pic>
        <p:nvPicPr>
          <p:cNvPr descr="http://www.clker.com/cliparts/4/d/1/7/11950000412025005274package_graphics.svg.hi.png" id="298" name="Google Shape;298;p25"/>
          <p:cNvPicPr preferRelativeResize="0"/>
          <p:nvPr/>
        </p:nvPicPr>
        <p:blipFill rotWithShape="1">
          <a:blip r:embed="rId4">
            <a:alphaModFix/>
          </a:blip>
          <a:srcRect b="22697" l="16559" r="12184" t="24883"/>
          <a:stretch/>
        </p:blipFill>
        <p:spPr>
          <a:xfrm>
            <a:off x="728302" y="596602"/>
            <a:ext cx="1533900" cy="1129500"/>
          </a:xfrm>
          <a:prstGeom prst="roundRect">
            <a:avLst>
              <a:gd fmla="val 0" name="adj"/>
            </a:avLst>
          </a:prstGeom>
          <a:solidFill>
            <a:srgbClr val="ECECEC"/>
          </a:solidFill>
          <a:ln>
            <a:noFill/>
          </a:ln>
          <a:effectLst>
            <a:reflection blurRad="0" dir="5400000" dist="5000" endA="0" endPos="28000" fadeDir="5400012" kx="0" rotWithShape="0" algn="bl" stA="38000" stPos="0" sy="-100000" ky="0"/>
          </a:effectLst>
        </p:spPr>
      </p:pic>
      <p:sp>
        <p:nvSpPr>
          <p:cNvPr id="299" name="Google Shape;299;p25"/>
          <p:cNvSpPr txBox="1"/>
          <p:nvPr/>
        </p:nvSpPr>
        <p:spPr>
          <a:xfrm flipH="1">
            <a:off x="3439193" y="3570125"/>
            <a:ext cx="2265600" cy="369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3400">
                <a:solidFill>
                  <a:srgbClr val="0000FF"/>
                </a:solidFill>
                <a:latin typeface="Century Gothic"/>
                <a:ea typeface="Century Gothic"/>
                <a:cs typeface="Century Gothic"/>
                <a:sym typeface="Century Gothic"/>
              </a:rPr>
              <a:t>_ _</a:t>
            </a:r>
            <a:r>
              <a:rPr lang="en-GB" sz="3400">
                <a:solidFill>
                  <a:srgbClr val="000000"/>
                </a:solidFill>
                <a:latin typeface="Century Gothic"/>
                <a:ea typeface="Century Gothic"/>
                <a:cs typeface="Century Gothic"/>
                <a:sym typeface="Century Gothic"/>
              </a:rPr>
              <a:t>vallo</a:t>
            </a:r>
            <a:endParaRPr sz="3400">
              <a:solidFill>
                <a:srgbClr val="000000"/>
              </a:solidFill>
              <a:latin typeface="Century Gothic"/>
              <a:ea typeface="Century Gothic"/>
              <a:cs typeface="Century Gothic"/>
              <a:sym typeface="Century Gothic"/>
            </a:endParaRPr>
          </a:p>
        </p:txBody>
      </p:sp>
      <p:pic>
        <p:nvPicPr>
          <p:cNvPr id="300" name="Google Shape;300;p25"/>
          <p:cNvPicPr preferRelativeResize="0"/>
          <p:nvPr/>
        </p:nvPicPr>
        <p:blipFill>
          <a:blip r:embed="rId5">
            <a:alphaModFix/>
          </a:blip>
          <a:stretch>
            <a:fillRect/>
          </a:stretch>
        </p:blipFill>
        <p:spPr>
          <a:xfrm>
            <a:off x="3707299" y="2132277"/>
            <a:ext cx="1474497" cy="1358947"/>
          </a:xfrm>
          <a:prstGeom prst="rect">
            <a:avLst/>
          </a:prstGeom>
          <a:noFill/>
          <a:ln>
            <a:noFill/>
          </a:ln>
        </p:spPr>
      </p:pic>
      <p:sp>
        <p:nvSpPr>
          <p:cNvPr id="301" name="Google Shape;301;p25"/>
          <p:cNvSpPr txBox="1"/>
          <p:nvPr/>
        </p:nvSpPr>
        <p:spPr>
          <a:xfrm flipH="1">
            <a:off x="2870100" y="557875"/>
            <a:ext cx="3414000" cy="369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3400">
                <a:solidFill>
                  <a:srgbClr val="0000FF"/>
                </a:solidFill>
                <a:latin typeface="Century Gothic"/>
                <a:ea typeface="Century Gothic"/>
                <a:cs typeface="Century Gothic"/>
                <a:sym typeface="Century Gothic"/>
              </a:rPr>
              <a:t>ca</a:t>
            </a:r>
            <a:r>
              <a:rPr lang="en-GB" sz="3400">
                <a:solidFill>
                  <a:srgbClr val="0000FF"/>
                </a:solidFill>
                <a:latin typeface="Century Gothic"/>
                <a:ea typeface="Century Gothic"/>
                <a:cs typeface="Century Gothic"/>
                <a:sym typeface="Century Gothic"/>
              </a:rPr>
              <a:t> / co / cu?</a:t>
            </a:r>
            <a:endParaRPr sz="3400">
              <a:solidFill>
                <a:srgbClr val="0000FF"/>
              </a:solidFill>
              <a:latin typeface="Century Gothic"/>
              <a:ea typeface="Century Gothic"/>
              <a:cs typeface="Century Gothic"/>
              <a:sym typeface="Century Gothic"/>
            </a:endParaRPr>
          </a:p>
        </p:txBody>
      </p:sp>
      <p:sp>
        <p:nvSpPr>
          <p:cNvPr id="302" name="Google Shape;302;p25"/>
          <p:cNvSpPr txBox="1"/>
          <p:nvPr/>
        </p:nvSpPr>
        <p:spPr>
          <a:xfrm>
            <a:off x="728300" y="1892375"/>
            <a:ext cx="891300" cy="86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400">
                <a:solidFill>
                  <a:srgbClr val="0000FF"/>
                </a:solidFill>
                <a:latin typeface="Century Gothic"/>
                <a:ea typeface="Century Gothic"/>
                <a:cs typeface="Century Gothic"/>
                <a:sym typeface="Century Gothic"/>
              </a:rPr>
              <a:t>co</a:t>
            </a:r>
            <a:endParaRPr sz="3400">
              <a:solidFill>
                <a:srgbClr val="0000FF"/>
              </a:solidFill>
              <a:latin typeface="Century Gothic"/>
              <a:ea typeface="Century Gothic"/>
              <a:cs typeface="Century Gothic"/>
              <a:sym typeface="Century Gothic"/>
            </a:endParaRPr>
          </a:p>
        </p:txBody>
      </p:sp>
      <p:sp>
        <p:nvSpPr>
          <p:cNvPr id="303" name="Google Shape;303;p25"/>
          <p:cNvSpPr txBox="1"/>
          <p:nvPr/>
        </p:nvSpPr>
        <p:spPr>
          <a:xfrm>
            <a:off x="3635400" y="3491225"/>
            <a:ext cx="891300" cy="86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400">
                <a:solidFill>
                  <a:srgbClr val="0000FF"/>
                </a:solidFill>
                <a:latin typeface="Century Gothic"/>
                <a:ea typeface="Century Gothic"/>
                <a:cs typeface="Century Gothic"/>
                <a:sym typeface="Century Gothic"/>
              </a:rPr>
              <a:t>ca</a:t>
            </a:r>
            <a:endParaRPr sz="3400">
              <a:solidFill>
                <a:srgbClr val="0000FF"/>
              </a:solidFill>
              <a:latin typeface="Century Gothic"/>
              <a:ea typeface="Century Gothic"/>
              <a:cs typeface="Century Gothic"/>
              <a:sym typeface="Century Gothic"/>
            </a:endParaRPr>
          </a:p>
        </p:txBody>
      </p:sp>
      <p:sp>
        <p:nvSpPr>
          <p:cNvPr id="304" name="Google Shape;304;p25"/>
          <p:cNvSpPr txBox="1"/>
          <p:nvPr/>
        </p:nvSpPr>
        <p:spPr>
          <a:xfrm>
            <a:off x="6440950" y="2420700"/>
            <a:ext cx="891300" cy="86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400">
                <a:solidFill>
                  <a:srgbClr val="0000FF"/>
                </a:solidFill>
                <a:latin typeface="Century Gothic"/>
                <a:ea typeface="Century Gothic"/>
                <a:cs typeface="Century Gothic"/>
                <a:sym typeface="Century Gothic"/>
              </a:rPr>
              <a:t>cu</a:t>
            </a:r>
            <a:endParaRPr sz="3400">
              <a:solidFill>
                <a:srgbClr val="0000FF"/>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1000"/>
                                        <p:tgtEl>
                                          <p:spTgt spid="3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1000"/>
                                        <p:tgtEl>
                                          <p:spTgt spid="3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1000"/>
                                        <p:tgtEl>
                                          <p:spTgt spid="3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4"/>
          <p:cNvSpPr txBox="1"/>
          <p:nvPr/>
        </p:nvSpPr>
        <p:spPr>
          <a:xfrm>
            <a:off x="382285" y="131847"/>
            <a:ext cx="2083500" cy="14541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GB" sz="9000">
                <a:solidFill>
                  <a:srgbClr val="115076"/>
                </a:solidFill>
                <a:latin typeface="Century Gothic"/>
                <a:ea typeface="Century Gothic"/>
                <a:cs typeface="Century Gothic"/>
                <a:sym typeface="Century Gothic"/>
              </a:rPr>
              <a:t>ca</a:t>
            </a:r>
            <a:endParaRPr b="1" sz="9000">
              <a:solidFill>
                <a:srgbClr val="115076"/>
              </a:solidFill>
              <a:latin typeface="Century Gothic"/>
              <a:ea typeface="Century Gothic"/>
              <a:cs typeface="Century Gothic"/>
              <a:sym typeface="Century Gothic"/>
            </a:endParaRPr>
          </a:p>
        </p:txBody>
      </p:sp>
      <p:pic>
        <p:nvPicPr>
          <p:cNvPr id="91" name="Google Shape;91;p14"/>
          <p:cNvPicPr preferRelativeResize="0"/>
          <p:nvPr/>
        </p:nvPicPr>
        <p:blipFill rotWithShape="1">
          <a:blip r:embed="rId3">
            <a:alphaModFix/>
          </a:blip>
          <a:srcRect b="0" l="0" r="0" t="0"/>
          <a:stretch/>
        </p:blipFill>
        <p:spPr>
          <a:xfrm>
            <a:off x="3518978" y="1338873"/>
            <a:ext cx="1911650" cy="1874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id="97" name="Google Shape;97;p15"/>
          <p:cNvPicPr preferRelativeResize="0"/>
          <p:nvPr/>
        </p:nvPicPr>
        <p:blipFill rotWithShape="1">
          <a:blip r:embed="rId3">
            <a:alphaModFix/>
          </a:blip>
          <a:srcRect b="0" l="0" r="0" t="0"/>
          <a:stretch/>
        </p:blipFill>
        <p:spPr>
          <a:xfrm>
            <a:off x="3518978" y="1338873"/>
            <a:ext cx="1911650" cy="1874025"/>
          </a:xfrm>
          <a:prstGeom prst="rect">
            <a:avLst/>
          </a:prstGeom>
          <a:noFill/>
          <a:ln>
            <a:noFill/>
          </a:ln>
        </p:spPr>
      </p:pic>
      <p:sp>
        <p:nvSpPr>
          <p:cNvPr id="98" name="Google Shape;98;p15"/>
          <p:cNvSpPr txBox="1"/>
          <p:nvPr/>
        </p:nvSpPr>
        <p:spPr>
          <a:xfrm flipH="1">
            <a:off x="256849" y="4438375"/>
            <a:ext cx="2220600" cy="369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3400">
                <a:solidFill>
                  <a:srgbClr val="0000FF"/>
                </a:solidFill>
                <a:latin typeface="Century Gothic"/>
                <a:ea typeface="Century Gothic"/>
                <a:cs typeface="Century Gothic"/>
                <a:sym typeface="Century Gothic"/>
              </a:rPr>
              <a:t>ca</a:t>
            </a:r>
            <a:r>
              <a:rPr lang="en-GB" sz="3400">
                <a:solidFill>
                  <a:srgbClr val="000000"/>
                </a:solidFill>
                <a:latin typeface="Century Gothic"/>
                <a:ea typeface="Century Gothic"/>
                <a:cs typeface="Century Gothic"/>
                <a:sym typeface="Century Gothic"/>
              </a:rPr>
              <a:t>ntare</a:t>
            </a:r>
            <a:endParaRPr sz="3400">
              <a:solidFill>
                <a:srgbClr val="000000"/>
              </a:solidFill>
              <a:latin typeface="Century Gothic"/>
              <a:ea typeface="Century Gothic"/>
              <a:cs typeface="Century Gothic"/>
              <a:sym typeface="Century Gothic"/>
            </a:endParaRPr>
          </a:p>
        </p:txBody>
      </p:sp>
      <p:sp>
        <p:nvSpPr>
          <p:cNvPr id="99" name="Google Shape;99;p15"/>
          <p:cNvSpPr txBox="1"/>
          <p:nvPr/>
        </p:nvSpPr>
        <p:spPr>
          <a:xfrm flipH="1">
            <a:off x="884043" y="1338875"/>
            <a:ext cx="2265600" cy="369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3400">
                <a:solidFill>
                  <a:srgbClr val="0000FF"/>
                </a:solidFill>
                <a:latin typeface="Century Gothic"/>
                <a:ea typeface="Century Gothic"/>
                <a:cs typeface="Century Gothic"/>
                <a:sym typeface="Century Gothic"/>
              </a:rPr>
              <a:t>ca</a:t>
            </a:r>
            <a:r>
              <a:rPr lang="en-GB" sz="3400">
                <a:solidFill>
                  <a:srgbClr val="000000"/>
                </a:solidFill>
                <a:latin typeface="Century Gothic"/>
                <a:ea typeface="Century Gothic"/>
                <a:cs typeface="Century Gothic"/>
                <a:sym typeface="Century Gothic"/>
              </a:rPr>
              <a:t>vallo</a:t>
            </a:r>
            <a:endParaRPr sz="3400">
              <a:solidFill>
                <a:srgbClr val="000000"/>
              </a:solidFill>
              <a:latin typeface="Century Gothic"/>
              <a:ea typeface="Century Gothic"/>
              <a:cs typeface="Century Gothic"/>
              <a:sym typeface="Century Gothic"/>
            </a:endParaRPr>
          </a:p>
        </p:txBody>
      </p:sp>
      <p:sp>
        <p:nvSpPr>
          <p:cNvPr id="100" name="Google Shape;100;p15"/>
          <p:cNvSpPr txBox="1"/>
          <p:nvPr/>
        </p:nvSpPr>
        <p:spPr>
          <a:xfrm flipH="1">
            <a:off x="6053405" y="1480200"/>
            <a:ext cx="3039600" cy="369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3400">
                <a:solidFill>
                  <a:srgbClr val="0000FF"/>
                </a:solidFill>
                <a:latin typeface="Century Gothic"/>
                <a:ea typeface="Century Gothic"/>
                <a:cs typeface="Century Gothic"/>
                <a:sym typeface="Century Gothic"/>
              </a:rPr>
              <a:t>ca</a:t>
            </a:r>
            <a:r>
              <a:rPr lang="en-GB" sz="3400">
                <a:solidFill>
                  <a:srgbClr val="000000"/>
                </a:solidFill>
                <a:latin typeface="Century Gothic"/>
                <a:ea typeface="Century Gothic"/>
                <a:cs typeface="Century Gothic"/>
                <a:sym typeface="Century Gothic"/>
              </a:rPr>
              <a:t>mpo</a:t>
            </a:r>
            <a:endParaRPr sz="3400"/>
          </a:p>
        </p:txBody>
      </p:sp>
      <p:sp>
        <p:nvSpPr>
          <p:cNvPr id="101" name="Google Shape;101;p15"/>
          <p:cNvSpPr txBox="1"/>
          <p:nvPr/>
        </p:nvSpPr>
        <p:spPr>
          <a:xfrm flipH="1">
            <a:off x="6431847" y="4214000"/>
            <a:ext cx="1728000" cy="369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3400">
                <a:solidFill>
                  <a:srgbClr val="0000FF"/>
                </a:solidFill>
                <a:latin typeface="Century Gothic"/>
                <a:ea typeface="Century Gothic"/>
                <a:cs typeface="Century Gothic"/>
                <a:sym typeface="Century Gothic"/>
              </a:rPr>
              <a:t>ca</a:t>
            </a:r>
            <a:r>
              <a:rPr lang="en-GB" sz="3400">
                <a:solidFill>
                  <a:srgbClr val="000000"/>
                </a:solidFill>
                <a:latin typeface="Century Gothic"/>
                <a:ea typeface="Century Gothic"/>
                <a:cs typeface="Century Gothic"/>
                <a:sym typeface="Century Gothic"/>
              </a:rPr>
              <a:t>lcio</a:t>
            </a:r>
            <a:endParaRPr sz="3400">
              <a:solidFill>
                <a:srgbClr val="000000"/>
              </a:solidFill>
              <a:latin typeface="Century Gothic"/>
              <a:ea typeface="Century Gothic"/>
              <a:cs typeface="Century Gothic"/>
              <a:sym typeface="Century Gothic"/>
            </a:endParaRPr>
          </a:p>
        </p:txBody>
      </p:sp>
      <p:pic>
        <p:nvPicPr>
          <p:cNvPr id="102" name="Google Shape;102;p15"/>
          <p:cNvPicPr preferRelativeResize="0"/>
          <p:nvPr/>
        </p:nvPicPr>
        <p:blipFill rotWithShape="1">
          <a:blip r:embed="rId4">
            <a:alphaModFix/>
          </a:blip>
          <a:srcRect b="0" l="0" r="0" t="0"/>
          <a:stretch/>
        </p:blipFill>
        <p:spPr>
          <a:xfrm>
            <a:off x="434277" y="2571750"/>
            <a:ext cx="1490400" cy="14904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a:effectLst>
            <a:reflection blurRad="0" dir="5400000" dist="5000" endA="0" endPos="28000" fadeDir="5400012" kx="0" rotWithShape="0" algn="bl" stA="33000" stPos="0" sy="-100000" ky="0"/>
          </a:effectLst>
        </p:spPr>
      </p:pic>
      <p:pic>
        <p:nvPicPr>
          <p:cNvPr id="103" name="Google Shape;103;p15"/>
          <p:cNvPicPr preferRelativeResize="0"/>
          <p:nvPr/>
        </p:nvPicPr>
        <p:blipFill rotWithShape="1">
          <a:blip r:embed="rId5">
            <a:alphaModFix/>
          </a:blip>
          <a:srcRect b="0" l="0" r="0" t="0"/>
          <a:stretch/>
        </p:blipFill>
        <p:spPr>
          <a:xfrm>
            <a:off x="6431772" y="325222"/>
            <a:ext cx="1539951" cy="115497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grpSp>
        <p:nvGrpSpPr>
          <p:cNvPr id="104" name="Google Shape;104;p15"/>
          <p:cNvGrpSpPr/>
          <p:nvPr/>
        </p:nvGrpSpPr>
        <p:grpSpPr>
          <a:xfrm>
            <a:off x="3219163" y="3514103"/>
            <a:ext cx="2472900" cy="1369297"/>
            <a:chOff x="5163150" y="3166353"/>
            <a:chExt cx="2472900" cy="1369297"/>
          </a:xfrm>
        </p:grpSpPr>
        <p:sp>
          <p:nvSpPr>
            <p:cNvPr id="105" name="Google Shape;105;p15"/>
            <p:cNvSpPr txBox="1"/>
            <p:nvPr/>
          </p:nvSpPr>
          <p:spPr>
            <a:xfrm flipH="1">
              <a:off x="5163150" y="4166350"/>
              <a:ext cx="2472900" cy="369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3400">
                  <a:solidFill>
                    <a:srgbClr val="0000FF"/>
                  </a:solidFill>
                  <a:latin typeface="Century Gothic"/>
                  <a:ea typeface="Century Gothic"/>
                  <a:cs typeface="Century Gothic"/>
                  <a:sym typeface="Century Gothic"/>
                </a:rPr>
                <a:t>ca</a:t>
              </a:r>
              <a:r>
                <a:rPr lang="en-GB" sz="3400">
                  <a:solidFill>
                    <a:srgbClr val="000000"/>
                  </a:solidFill>
                  <a:latin typeface="Century Gothic"/>
                  <a:ea typeface="Century Gothic"/>
                  <a:cs typeface="Century Gothic"/>
                  <a:sym typeface="Century Gothic"/>
                </a:rPr>
                <a:t>mbiare</a:t>
              </a:r>
              <a:endParaRPr sz="3400">
                <a:solidFill>
                  <a:srgbClr val="000000"/>
                </a:solidFill>
                <a:latin typeface="Century Gothic"/>
                <a:ea typeface="Century Gothic"/>
                <a:cs typeface="Century Gothic"/>
                <a:sym typeface="Century Gothic"/>
              </a:endParaRPr>
            </a:p>
          </p:txBody>
        </p:sp>
        <p:pic>
          <p:nvPicPr>
            <p:cNvPr descr="http://www.clker.com/cliparts/c/x/P/h/M/7/exchange-of-money-md.png" id="106" name="Google Shape;106;p15"/>
            <p:cNvPicPr preferRelativeResize="0"/>
            <p:nvPr/>
          </p:nvPicPr>
          <p:blipFill rotWithShape="1">
            <a:blip r:embed="rId6">
              <a:alphaModFix/>
            </a:blip>
            <a:srcRect b="0" l="0" r="0" t="0"/>
            <a:stretch/>
          </p:blipFill>
          <p:spPr>
            <a:xfrm>
              <a:off x="5200261" y="3166353"/>
              <a:ext cx="1598100" cy="1081200"/>
            </a:xfrm>
            <a:prstGeom prst="roundRect">
              <a:avLst>
                <a:gd fmla="val 16667" name="adj"/>
              </a:avLst>
            </a:prstGeom>
            <a:noFill/>
            <a:ln>
              <a:noFill/>
            </a:ln>
            <a:effectLst>
              <a:outerShdw blurRad="76200" rotWithShape="0" algn="tl" dir="7800000" dist="38100">
                <a:srgbClr val="000000">
                  <a:alpha val="40000"/>
                </a:srgbClr>
              </a:outerShdw>
            </a:effectLst>
          </p:spPr>
        </p:pic>
        <p:sp>
          <p:nvSpPr>
            <p:cNvPr id="107" name="Google Shape;107;p15"/>
            <p:cNvSpPr txBox="1"/>
            <p:nvPr/>
          </p:nvSpPr>
          <p:spPr>
            <a:xfrm rot="681836">
              <a:off x="5905680" y="3574302"/>
              <a:ext cx="187271" cy="3384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600">
                  <a:solidFill>
                    <a:srgbClr val="000000"/>
                  </a:solidFill>
                  <a:latin typeface="Arial"/>
                  <a:ea typeface="Arial"/>
                  <a:cs typeface="Arial"/>
                  <a:sym typeface="Arial"/>
                </a:rPr>
                <a:t>£</a:t>
              </a:r>
              <a:endParaRPr/>
            </a:p>
          </p:txBody>
        </p:sp>
        <p:sp>
          <p:nvSpPr>
            <p:cNvPr id="108" name="Google Shape;108;p15"/>
            <p:cNvSpPr txBox="1"/>
            <p:nvPr/>
          </p:nvSpPr>
          <p:spPr>
            <a:xfrm rot="681207">
              <a:off x="5446558" y="3881659"/>
              <a:ext cx="464795" cy="3384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600">
                  <a:solidFill>
                    <a:srgbClr val="000000"/>
                  </a:solidFill>
                  <a:latin typeface="Arial"/>
                  <a:ea typeface="Arial"/>
                  <a:cs typeface="Arial"/>
                  <a:sym typeface="Arial"/>
                </a:rPr>
                <a:t>$</a:t>
              </a:r>
              <a:endParaRPr/>
            </a:p>
          </p:txBody>
        </p:sp>
      </p:grpSp>
      <p:pic>
        <p:nvPicPr>
          <p:cNvPr id="109" name="Google Shape;109;p15"/>
          <p:cNvPicPr preferRelativeResize="0"/>
          <p:nvPr/>
        </p:nvPicPr>
        <p:blipFill>
          <a:blip r:embed="rId7">
            <a:alphaModFix/>
          </a:blip>
          <a:stretch>
            <a:fillRect/>
          </a:stretch>
        </p:blipFill>
        <p:spPr>
          <a:xfrm>
            <a:off x="1357451" y="155953"/>
            <a:ext cx="1173303" cy="1081356"/>
          </a:xfrm>
          <a:prstGeom prst="rect">
            <a:avLst/>
          </a:prstGeom>
          <a:noFill/>
          <a:ln>
            <a:noFill/>
          </a:ln>
        </p:spPr>
      </p:pic>
      <p:pic>
        <p:nvPicPr>
          <p:cNvPr id="110" name="Google Shape;110;p15"/>
          <p:cNvPicPr preferRelativeResize="0"/>
          <p:nvPr/>
        </p:nvPicPr>
        <p:blipFill>
          <a:blip r:embed="rId8">
            <a:alphaModFix/>
          </a:blip>
          <a:stretch>
            <a:fillRect/>
          </a:stretch>
        </p:blipFill>
        <p:spPr>
          <a:xfrm>
            <a:off x="6369875" y="2571740"/>
            <a:ext cx="1364377" cy="13643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16"/>
          <p:cNvPicPr preferRelativeResize="0"/>
          <p:nvPr/>
        </p:nvPicPr>
        <p:blipFill rotWithShape="1">
          <a:blip r:embed="rId3">
            <a:alphaModFix/>
          </a:blip>
          <a:srcRect b="0" l="0" r="0" t="0"/>
          <a:stretch/>
        </p:blipFill>
        <p:spPr>
          <a:xfrm>
            <a:off x="3518978" y="1338873"/>
            <a:ext cx="1911650" cy="1874025"/>
          </a:xfrm>
          <a:prstGeom prst="rect">
            <a:avLst/>
          </a:prstGeom>
          <a:noFill/>
          <a:ln>
            <a:noFill/>
          </a:ln>
        </p:spPr>
      </p:pic>
      <p:sp>
        <p:nvSpPr>
          <p:cNvPr id="117" name="Google Shape;117;p16"/>
          <p:cNvSpPr txBox="1"/>
          <p:nvPr/>
        </p:nvSpPr>
        <p:spPr>
          <a:xfrm flipH="1">
            <a:off x="256849" y="4438375"/>
            <a:ext cx="2220600" cy="369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3400">
                <a:solidFill>
                  <a:srgbClr val="0000FF"/>
                </a:solidFill>
                <a:latin typeface="Century Gothic"/>
                <a:ea typeface="Century Gothic"/>
                <a:cs typeface="Century Gothic"/>
                <a:sym typeface="Century Gothic"/>
              </a:rPr>
              <a:t>ca</a:t>
            </a:r>
            <a:r>
              <a:rPr lang="en-GB" sz="3400">
                <a:solidFill>
                  <a:srgbClr val="000000"/>
                </a:solidFill>
                <a:latin typeface="Century Gothic"/>
                <a:ea typeface="Century Gothic"/>
                <a:cs typeface="Century Gothic"/>
                <a:sym typeface="Century Gothic"/>
              </a:rPr>
              <a:t>ntare</a:t>
            </a:r>
            <a:endParaRPr sz="3400">
              <a:solidFill>
                <a:srgbClr val="000000"/>
              </a:solidFill>
              <a:latin typeface="Century Gothic"/>
              <a:ea typeface="Century Gothic"/>
              <a:cs typeface="Century Gothic"/>
              <a:sym typeface="Century Gothic"/>
            </a:endParaRPr>
          </a:p>
        </p:txBody>
      </p:sp>
      <p:sp>
        <p:nvSpPr>
          <p:cNvPr id="118" name="Google Shape;118;p16"/>
          <p:cNvSpPr txBox="1"/>
          <p:nvPr/>
        </p:nvSpPr>
        <p:spPr>
          <a:xfrm flipH="1">
            <a:off x="884043" y="1338875"/>
            <a:ext cx="2265600" cy="369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3400">
                <a:solidFill>
                  <a:srgbClr val="0000FF"/>
                </a:solidFill>
                <a:latin typeface="Century Gothic"/>
                <a:ea typeface="Century Gothic"/>
                <a:cs typeface="Century Gothic"/>
                <a:sym typeface="Century Gothic"/>
              </a:rPr>
              <a:t>ca</a:t>
            </a:r>
            <a:r>
              <a:rPr lang="en-GB" sz="3400">
                <a:solidFill>
                  <a:srgbClr val="000000"/>
                </a:solidFill>
                <a:latin typeface="Century Gothic"/>
                <a:ea typeface="Century Gothic"/>
                <a:cs typeface="Century Gothic"/>
                <a:sym typeface="Century Gothic"/>
              </a:rPr>
              <a:t>vallo</a:t>
            </a:r>
            <a:endParaRPr sz="3400">
              <a:solidFill>
                <a:srgbClr val="000000"/>
              </a:solidFill>
              <a:latin typeface="Century Gothic"/>
              <a:ea typeface="Century Gothic"/>
              <a:cs typeface="Century Gothic"/>
              <a:sym typeface="Century Gothic"/>
            </a:endParaRPr>
          </a:p>
        </p:txBody>
      </p:sp>
      <p:sp>
        <p:nvSpPr>
          <p:cNvPr id="119" name="Google Shape;119;p16"/>
          <p:cNvSpPr txBox="1"/>
          <p:nvPr/>
        </p:nvSpPr>
        <p:spPr>
          <a:xfrm flipH="1">
            <a:off x="6053405" y="1480200"/>
            <a:ext cx="3039600" cy="369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3400">
                <a:solidFill>
                  <a:srgbClr val="0000FF"/>
                </a:solidFill>
                <a:latin typeface="Century Gothic"/>
                <a:ea typeface="Century Gothic"/>
                <a:cs typeface="Century Gothic"/>
                <a:sym typeface="Century Gothic"/>
              </a:rPr>
              <a:t>ca</a:t>
            </a:r>
            <a:r>
              <a:rPr lang="en-GB" sz="3400">
                <a:solidFill>
                  <a:srgbClr val="000000"/>
                </a:solidFill>
                <a:latin typeface="Century Gothic"/>
                <a:ea typeface="Century Gothic"/>
                <a:cs typeface="Century Gothic"/>
                <a:sym typeface="Century Gothic"/>
              </a:rPr>
              <a:t>mpo</a:t>
            </a:r>
            <a:endParaRPr sz="3400"/>
          </a:p>
        </p:txBody>
      </p:sp>
      <p:sp>
        <p:nvSpPr>
          <p:cNvPr id="120" name="Google Shape;120;p16"/>
          <p:cNvSpPr txBox="1"/>
          <p:nvPr/>
        </p:nvSpPr>
        <p:spPr>
          <a:xfrm flipH="1">
            <a:off x="6431847" y="4214000"/>
            <a:ext cx="1728000" cy="369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3400">
                <a:solidFill>
                  <a:srgbClr val="0000FF"/>
                </a:solidFill>
                <a:latin typeface="Century Gothic"/>
                <a:ea typeface="Century Gothic"/>
                <a:cs typeface="Century Gothic"/>
                <a:sym typeface="Century Gothic"/>
              </a:rPr>
              <a:t>ca</a:t>
            </a:r>
            <a:r>
              <a:rPr lang="en-GB" sz="3400">
                <a:solidFill>
                  <a:srgbClr val="000000"/>
                </a:solidFill>
                <a:latin typeface="Century Gothic"/>
                <a:ea typeface="Century Gothic"/>
                <a:cs typeface="Century Gothic"/>
                <a:sym typeface="Century Gothic"/>
              </a:rPr>
              <a:t>lcio</a:t>
            </a:r>
            <a:endParaRPr sz="3400">
              <a:solidFill>
                <a:srgbClr val="000000"/>
              </a:solidFill>
              <a:latin typeface="Century Gothic"/>
              <a:ea typeface="Century Gothic"/>
              <a:cs typeface="Century Gothic"/>
              <a:sym typeface="Century Gothic"/>
            </a:endParaRPr>
          </a:p>
        </p:txBody>
      </p:sp>
      <p:pic>
        <p:nvPicPr>
          <p:cNvPr id="121" name="Google Shape;121;p16"/>
          <p:cNvPicPr preferRelativeResize="0"/>
          <p:nvPr/>
        </p:nvPicPr>
        <p:blipFill rotWithShape="1">
          <a:blip r:embed="rId4">
            <a:alphaModFix/>
          </a:blip>
          <a:srcRect b="0" l="0" r="0" t="0"/>
          <a:stretch/>
        </p:blipFill>
        <p:spPr>
          <a:xfrm>
            <a:off x="434277" y="2571750"/>
            <a:ext cx="1490400" cy="14904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a:effectLst>
            <a:reflection blurRad="0" dir="5400000" dist="5000" endA="0" endPos="28000" fadeDir="5400012" kx="0" rotWithShape="0" algn="bl" stA="33000" stPos="0" sy="-100000" ky="0"/>
          </a:effectLst>
        </p:spPr>
      </p:pic>
      <p:pic>
        <p:nvPicPr>
          <p:cNvPr id="122" name="Google Shape;122;p16"/>
          <p:cNvPicPr preferRelativeResize="0"/>
          <p:nvPr/>
        </p:nvPicPr>
        <p:blipFill rotWithShape="1">
          <a:blip r:embed="rId5">
            <a:alphaModFix/>
          </a:blip>
          <a:srcRect b="0" l="0" r="0" t="0"/>
          <a:stretch/>
        </p:blipFill>
        <p:spPr>
          <a:xfrm>
            <a:off x="6431772" y="325222"/>
            <a:ext cx="1539951" cy="115497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grpSp>
        <p:nvGrpSpPr>
          <p:cNvPr id="123" name="Google Shape;123;p16"/>
          <p:cNvGrpSpPr/>
          <p:nvPr/>
        </p:nvGrpSpPr>
        <p:grpSpPr>
          <a:xfrm>
            <a:off x="3219163" y="3514103"/>
            <a:ext cx="2472900" cy="1369297"/>
            <a:chOff x="5163150" y="3166353"/>
            <a:chExt cx="2472900" cy="1369297"/>
          </a:xfrm>
        </p:grpSpPr>
        <p:sp>
          <p:nvSpPr>
            <p:cNvPr id="124" name="Google Shape;124;p16"/>
            <p:cNvSpPr txBox="1"/>
            <p:nvPr/>
          </p:nvSpPr>
          <p:spPr>
            <a:xfrm flipH="1">
              <a:off x="5163150" y="4166350"/>
              <a:ext cx="2472900" cy="369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3400">
                  <a:solidFill>
                    <a:srgbClr val="0000FF"/>
                  </a:solidFill>
                  <a:latin typeface="Century Gothic"/>
                  <a:ea typeface="Century Gothic"/>
                  <a:cs typeface="Century Gothic"/>
                  <a:sym typeface="Century Gothic"/>
                </a:rPr>
                <a:t>ca</a:t>
              </a:r>
              <a:r>
                <a:rPr lang="en-GB" sz="3400">
                  <a:solidFill>
                    <a:srgbClr val="000000"/>
                  </a:solidFill>
                  <a:latin typeface="Century Gothic"/>
                  <a:ea typeface="Century Gothic"/>
                  <a:cs typeface="Century Gothic"/>
                  <a:sym typeface="Century Gothic"/>
                </a:rPr>
                <a:t>mbiare</a:t>
              </a:r>
              <a:endParaRPr sz="3400">
                <a:solidFill>
                  <a:srgbClr val="000000"/>
                </a:solidFill>
                <a:latin typeface="Century Gothic"/>
                <a:ea typeface="Century Gothic"/>
                <a:cs typeface="Century Gothic"/>
                <a:sym typeface="Century Gothic"/>
              </a:endParaRPr>
            </a:p>
          </p:txBody>
        </p:sp>
        <p:pic>
          <p:nvPicPr>
            <p:cNvPr descr="http://www.clker.com/cliparts/c/x/P/h/M/7/exchange-of-money-md.png" id="125" name="Google Shape;125;p16"/>
            <p:cNvPicPr preferRelativeResize="0"/>
            <p:nvPr/>
          </p:nvPicPr>
          <p:blipFill rotWithShape="1">
            <a:blip r:embed="rId6">
              <a:alphaModFix/>
            </a:blip>
            <a:srcRect b="0" l="0" r="0" t="0"/>
            <a:stretch/>
          </p:blipFill>
          <p:spPr>
            <a:xfrm>
              <a:off x="5200261" y="3166353"/>
              <a:ext cx="1598100" cy="1081200"/>
            </a:xfrm>
            <a:prstGeom prst="roundRect">
              <a:avLst>
                <a:gd fmla="val 16667" name="adj"/>
              </a:avLst>
            </a:prstGeom>
            <a:noFill/>
            <a:ln>
              <a:noFill/>
            </a:ln>
            <a:effectLst>
              <a:outerShdw blurRad="76200" rotWithShape="0" algn="tl" dir="7800000" dist="38100">
                <a:srgbClr val="000000">
                  <a:alpha val="40000"/>
                </a:srgbClr>
              </a:outerShdw>
            </a:effectLst>
          </p:spPr>
        </p:pic>
        <p:sp>
          <p:nvSpPr>
            <p:cNvPr id="126" name="Google Shape;126;p16"/>
            <p:cNvSpPr txBox="1"/>
            <p:nvPr/>
          </p:nvSpPr>
          <p:spPr>
            <a:xfrm rot="681836">
              <a:off x="5905680" y="3574302"/>
              <a:ext cx="187271" cy="3384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600">
                  <a:solidFill>
                    <a:srgbClr val="000000"/>
                  </a:solidFill>
                  <a:latin typeface="Arial"/>
                  <a:ea typeface="Arial"/>
                  <a:cs typeface="Arial"/>
                  <a:sym typeface="Arial"/>
                </a:rPr>
                <a:t>£</a:t>
              </a:r>
              <a:endParaRPr/>
            </a:p>
          </p:txBody>
        </p:sp>
        <p:sp>
          <p:nvSpPr>
            <p:cNvPr id="127" name="Google Shape;127;p16"/>
            <p:cNvSpPr txBox="1"/>
            <p:nvPr/>
          </p:nvSpPr>
          <p:spPr>
            <a:xfrm rot="681207">
              <a:off x="5446558" y="3881659"/>
              <a:ext cx="464795" cy="3384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600">
                  <a:solidFill>
                    <a:srgbClr val="000000"/>
                  </a:solidFill>
                  <a:latin typeface="Arial"/>
                  <a:ea typeface="Arial"/>
                  <a:cs typeface="Arial"/>
                  <a:sym typeface="Arial"/>
                </a:rPr>
                <a:t>$</a:t>
              </a:r>
              <a:endParaRPr/>
            </a:p>
          </p:txBody>
        </p:sp>
      </p:grpSp>
      <p:pic>
        <p:nvPicPr>
          <p:cNvPr id="128" name="Google Shape;128;p16"/>
          <p:cNvPicPr preferRelativeResize="0"/>
          <p:nvPr/>
        </p:nvPicPr>
        <p:blipFill>
          <a:blip r:embed="rId7">
            <a:alphaModFix/>
          </a:blip>
          <a:stretch>
            <a:fillRect/>
          </a:stretch>
        </p:blipFill>
        <p:spPr>
          <a:xfrm>
            <a:off x="1357451" y="155953"/>
            <a:ext cx="1173303" cy="1081356"/>
          </a:xfrm>
          <a:prstGeom prst="rect">
            <a:avLst/>
          </a:prstGeom>
          <a:noFill/>
          <a:ln>
            <a:noFill/>
          </a:ln>
        </p:spPr>
      </p:pic>
      <p:pic>
        <p:nvPicPr>
          <p:cNvPr id="129" name="Google Shape;129;p16"/>
          <p:cNvPicPr preferRelativeResize="0"/>
          <p:nvPr/>
        </p:nvPicPr>
        <p:blipFill>
          <a:blip r:embed="rId8">
            <a:alphaModFix/>
          </a:blip>
          <a:stretch>
            <a:fillRect/>
          </a:stretch>
        </p:blipFill>
        <p:spPr>
          <a:xfrm>
            <a:off x="6369875" y="2571740"/>
            <a:ext cx="1364377" cy="13643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0"/>
                                        <p:tgtEl>
                                          <p:spTgt spid="1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7"/>
          <p:cNvSpPr txBox="1"/>
          <p:nvPr/>
        </p:nvSpPr>
        <p:spPr>
          <a:xfrm>
            <a:off x="124750" y="281450"/>
            <a:ext cx="2083500" cy="14541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GB" sz="9000">
                <a:solidFill>
                  <a:srgbClr val="115076"/>
                </a:solidFill>
                <a:latin typeface="Century Gothic"/>
                <a:ea typeface="Century Gothic"/>
                <a:cs typeface="Century Gothic"/>
                <a:sym typeface="Century Gothic"/>
              </a:rPr>
              <a:t>co</a:t>
            </a:r>
            <a:endParaRPr b="1" sz="9000">
              <a:solidFill>
                <a:srgbClr val="115076"/>
              </a:solidFill>
              <a:latin typeface="Century Gothic"/>
              <a:ea typeface="Century Gothic"/>
              <a:cs typeface="Century Gothic"/>
              <a:sym typeface="Century Gothic"/>
            </a:endParaRPr>
          </a:p>
        </p:txBody>
      </p:sp>
      <p:grpSp>
        <p:nvGrpSpPr>
          <p:cNvPr id="136" name="Google Shape;136;p17"/>
          <p:cNvGrpSpPr/>
          <p:nvPr/>
        </p:nvGrpSpPr>
        <p:grpSpPr>
          <a:xfrm>
            <a:off x="3277734" y="1263361"/>
            <a:ext cx="1828118" cy="1807218"/>
            <a:chOff x="226380" y="1127436"/>
            <a:chExt cx="1052518" cy="1058214"/>
          </a:xfrm>
        </p:grpSpPr>
        <p:pic>
          <p:nvPicPr>
            <p:cNvPr id="137" name="Google Shape;137;p17"/>
            <p:cNvPicPr preferRelativeResize="0"/>
            <p:nvPr/>
          </p:nvPicPr>
          <p:blipFill rotWithShape="1">
            <a:blip r:embed="rId3">
              <a:alphaModFix/>
            </a:blip>
            <a:srcRect b="0" l="0" r="0" t="0"/>
            <a:stretch/>
          </p:blipFill>
          <p:spPr>
            <a:xfrm>
              <a:off x="226380" y="1127436"/>
              <a:ext cx="1052518" cy="1039988"/>
            </a:xfrm>
            <a:prstGeom prst="rect">
              <a:avLst/>
            </a:prstGeom>
            <a:noFill/>
            <a:ln>
              <a:noFill/>
            </a:ln>
          </p:spPr>
        </p:pic>
        <p:sp>
          <p:nvSpPr>
            <p:cNvPr id="138" name="Google Shape;138;p17"/>
            <p:cNvSpPr/>
            <p:nvPr/>
          </p:nvSpPr>
          <p:spPr>
            <a:xfrm>
              <a:off x="552450" y="1209675"/>
              <a:ext cx="450300" cy="702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7"/>
            <p:cNvSpPr/>
            <p:nvPr/>
          </p:nvSpPr>
          <p:spPr>
            <a:xfrm>
              <a:off x="325825" y="1861550"/>
              <a:ext cx="829200" cy="20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0" name="Google Shape;140;p17"/>
            <p:cNvPicPr preferRelativeResize="0"/>
            <p:nvPr/>
          </p:nvPicPr>
          <p:blipFill rotWithShape="1">
            <a:blip r:embed="rId4">
              <a:alphaModFix/>
            </a:blip>
            <a:srcRect b="24108" l="36924" r="31677" t="4119"/>
            <a:stretch/>
          </p:blipFill>
          <p:spPr>
            <a:xfrm>
              <a:off x="577700" y="1200375"/>
              <a:ext cx="331500" cy="751675"/>
            </a:xfrm>
            <a:prstGeom prst="rect">
              <a:avLst/>
            </a:prstGeom>
            <a:noFill/>
            <a:ln>
              <a:noFill/>
            </a:ln>
          </p:spPr>
        </p:pic>
        <p:sp>
          <p:nvSpPr>
            <p:cNvPr id="141" name="Google Shape;141;p17"/>
            <p:cNvSpPr txBox="1"/>
            <p:nvPr/>
          </p:nvSpPr>
          <p:spPr>
            <a:xfrm>
              <a:off x="364400" y="1816350"/>
              <a:ext cx="758100" cy="3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800">
                  <a:solidFill>
                    <a:srgbClr val="FF9900"/>
                  </a:solidFill>
                  <a:latin typeface="Century Gothic"/>
                  <a:ea typeface="Century Gothic"/>
                  <a:cs typeface="Century Gothic"/>
                  <a:sym typeface="Century Gothic"/>
                </a:rPr>
                <a:t>co</a:t>
              </a:r>
              <a:r>
                <a:rPr lang="en-GB" sz="2800">
                  <a:solidFill>
                    <a:srgbClr val="073763"/>
                  </a:solidFill>
                  <a:latin typeface="Century Gothic"/>
                  <a:ea typeface="Century Gothic"/>
                  <a:cs typeface="Century Gothic"/>
                  <a:sym typeface="Century Gothic"/>
                </a:rPr>
                <a:t>rpo</a:t>
              </a:r>
              <a:endParaRPr sz="2800">
                <a:solidFill>
                  <a:srgbClr val="073763"/>
                </a:solidFill>
                <a:latin typeface="Century Gothic"/>
                <a:ea typeface="Century Gothic"/>
                <a:cs typeface="Century Gothic"/>
                <a:sym typeface="Century Gothic"/>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500"/>
                                        <p:tgtEl>
                                          <p:spTgt spid="1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8"/>
          <p:cNvSpPr txBox="1"/>
          <p:nvPr/>
        </p:nvSpPr>
        <p:spPr>
          <a:xfrm flipH="1">
            <a:off x="1135925" y="4301125"/>
            <a:ext cx="2723700" cy="668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3400">
                <a:latin typeface="Century Gothic"/>
                <a:ea typeface="Century Gothic"/>
                <a:cs typeface="Century Gothic"/>
                <a:sym typeface="Century Gothic"/>
              </a:rPr>
              <a:t>pic</a:t>
            </a:r>
            <a:r>
              <a:rPr lang="en-GB" sz="3400">
                <a:solidFill>
                  <a:srgbClr val="0000FF"/>
                </a:solidFill>
                <a:latin typeface="Century Gothic"/>
                <a:ea typeface="Century Gothic"/>
                <a:cs typeface="Century Gothic"/>
                <a:sym typeface="Century Gothic"/>
              </a:rPr>
              <a:t>co</a:t>
            </a:r>
            <a:r>
              <a:rPr lang="en-GB" sz="3400">
                <a:latin typeface="Century Gothic"/>
                <a:ea typeface="Century Gothic"/>
                <a:cs typeface="Century Gothic"/>
                <a:sym typeface="Century Gothic"/>
              </a:rPr>
              <a:t>lo</a:t>
            </a:r>
            <a:endParaRPr sz="3400">
              <a:solidFill>
                <a:srgbClr val="000000"/>
              </a:solidFill>
              <a:latin typeface="Century Gothic"/>
              <a:ea typeface="Century Gothic"/>
              <a:cs typeface="Century Gothic"/>
              <a:sym typeface="Century Gothic"/>
            </a:endParaRPr>
          </a:p>
        </p:txBody>
      </p:sp>
      <p:sp>
        <p:nvSpPr>
          <p:cNvPr id="148" name="Google Shape;148;p18"/>
          <p:cNvSpPr txBox="1"/>
          <p:nvPr/>
        </p:nvSpPr>
        <p:spPr>
          <a:xfrm flipH="1">
            <a:off x="6711301" y="4398650"/>
            <a:ext cx="1929300" cy="369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3400">
                <a:solidFill>
                  <a:srgbClr val="0000FF"/>
                </a:solidFill>
                <a:latin typeface="Century Gothic"/>
                <a:ea typeface="Century Gothic"/>
                <a:cs typeface="Century Gothic"/>
                <a:sym typeface="Century Gothic"/>
              </a:rPr>
              <a:t>co</a:t>
            </a:r>
            <a:r>
              <a:rPr lang="en-GB" sz="3400">
                <a:solidFill>
                  <a:srgbClr val="000000"/>
                </a:solidFill>
                <a:latin typeface="Century Gothic"/>
                <a:ea typeface="Century Gothic"/>
                <a:cs typeface="Century Gothic"/>
                <a:sym typeface="Century Gothic"/>
              </a:rPr>
              <a:t>me?</a:t>
            </a:r>
            <a:endParaRPr sz="3400"/>
          </a:p>
        </p:txBody>
      </p:sp>
      <p:sp>
        <p:nvSpPr>
          <p:cNvPr id="149" name="Google Shape;149;p18"/>
          <p:cNvSpPr txBox="1"/>
          <p:nvPr/>
        </p:nvSpPr>
        <p:spPr>
          <a:xfrm flipH="1">
            <a:off x="5496599" y="2693825"/>
            <a:ext cx="1811100" cy="369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3400">
                <a:solidFill>
                  <a:srgbClr val="000000"/>
                </a:solidFill>
                <a:latin typeface="Century Gothic"/>
                <a:ea typeface="Century Gothic"/>
                <a:cs typeface="Century Gothic"/>
                <a:sym typeface="Century Gothic"/>
              </a:rPr>
              <a:t>bian</a:t>
            </a:r>
            <a:r>
              <a:rPr lang="en-GB" sz="3400">
                <a:solidFill>
                  <a:srgbClr val="0000FF"/>
                </a:solidFill>
                <a:latin typeface="Century Gothic"/>
                <a:ea typeface="Century Gothic"/>
                <a:cs typeface="Century Gothic"/>
                <a:sym typeface="Century Gothic"/>
              </a:rPr>
              <a:t>co</a:t>
            </a:r>
            <a:endParaRPr sz="3400">
              <a:solidFill>
                <a:srgbClr val="0000FF"/>
              </a:solidFill>
              <a:latin typeface="Century Gothic"/>
              <a:ea typeface="Century Gothic"/>
              <a:cs typeface="Century Gothic"/>
              <a:sym typeface="Century Gothic"/>
            </a:endParaRPr>
          </a:p>
        </p:txBody>
      </p:sp>
      <p:sp>
        <p:nvSpPr>
          <p:cNvPr id="150" name="Google Shape;150;p18"/>
          <p:cNvSpPr txBox="1"/>
          <p:nvPr/>
        </p:nvSpPr>
        <p:spPr>
          <a:xfrm flipH="1">
            <a:off x="7405052" y="1295725"/>
            <a:ext cx="1474500" cy="369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3400">
                <a:solidFill>
                  <a:srgbClr val="0000FF"/>
                </a:solidFill>
                <a:latin typeface="Century Gothic"/>
                <a:ea typeface="Century Gothic"/>
                <a:cs typeface="Century Gothic"/>
                <a:sym typeface="Century Gothic"/>
              </a:rPr>
              <a:t>co</a:t>
            </a:r>
            <a:r>
              <a:rPr lang="en-GB" sz="3400">
                <a:solidFill>
                  <a:srgbClr val="000000"/>
                </a:solidFill>
                <a:latin typeface="Century Gothic"/>
                <a:ea typeface="Century Gothic"/>
                <a:cs typeface="Century Gothic"/>
                <a:sym typeface="Century Gothic"/>
              </a:rPr>
              <a:t>sta</a:t>
            </a:r>
            <a:endParaRPr sz="3400"/>
          </a:p>
        </p:txBody>
      </p:sp>
      <p:pic>
        <p:nvPicPr>
          <p:cNvPr descr="http://www.clker.com/cliparts/4/d/1/7/11950000412025005274package_graphics.svg.hi.png" id="151" name="Google Shape;151;p18"/>
          <p:cNvPicPr preferRelativeResize="0"/>
          <p:nvPr/>
        </p:nvPicPr>
        <p:blipFill rotWithShape="1">
          <a:blip r:embed="rId3">
            <a:alphaModFix/>
          </a:blip>
          <a:srcRect b="22697" l="16559" r="12184" t="24883"/>
          <a:stretch/>
        </p:blipFill>
        <p:spPr>
          <a:xfrm>
            <a:off x="7405042" y="426539"/>
            <a:ext cx="1272600" cy="937200"/>
          </a:xfrm>
          <a:prstGeom prst="roundRect">
            <a:avLst>
              <a:gd fmla="val 0" name="adj"/>
            </a:avLst>
          </a:prstGeom>
          <a:solidFill>
            <a:srgbClr val="ECECEC"/>
          </a:solidFill>
          <a:ln>
            <a:noFill/>
          </a:ln>
          <a:effectLst>
            <a:reflection blurRad="0" dir="5400000" dist="5000" endA="0" endPos="28000" fadeDir="5400012" kx="0" rotWithShape="0" algn="bl" stA="38000" stPos="0" sy="-100000" ky="0"/>
          </a:effectLst>
        </p:spPr>
      </p:pic>
      <p:sp>
        <p:nvSpPr>
          <p:cNvPr id="152" name="Google Shape;152;p18"/>
          <p:cNvSpPr txBox="1"/>
          <p:nvPr/>
        </p:nvSpPr>
        <p:spPr>
          <a:xfrm flipH="1">
            <a:off x="437254" y="1854730"/>
            <a:ext cx="1173300" cy="369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3400">
                <a:solidFill>
                  <a:srgbClr val="0000FF"/>
                </a:solidFill>
                <a:latin typeface="Century Gothic"/>
                <a:ea typeface="Century Gothic"/>
                <a:cs typeface="Century Gothic"/>
                <a:sym typeface="Century Gothic"/>
              </a:rPr>
              <a:t>co</a:t>
            </a:r>
            <a:r>
              <a:rPr lang="en-GB" sz="3400">
                <a:solidFill>
                  <a:srgbClr val="000000"/>
                </a:solidFill>
                <a:latin typeface="Century Gothic"/>
                <a:ea typeface="Century Gothic"/>
                <a:cs typeface="Century Gothic"/>
                <a:sym typeface="Century Gothic"/>
              </a:rPr>
              <a:t>n</a:t>
            </a:r>
            <a:endParaRPr sz="3400"/>
          </a:p>
        </p:txBody>
      </p:sp>
      <p:grpSp>
        <p:nvGrpSpPr>
          <p:cNvPr id="153" name="Google Shape;153;p18"/>
          <p:cNvGrpSpPr/>
          <p:nvPr/>
        </p:nvGrpSpPr>
        <p:grpSpPr>
          <a:xfrm>
            <a:off x="579711" y="523981"/>
            <a:ext cx="1474537" cy="1330751"/>
            <a:chOff x="9327339" y="4321447"/>
            <a:chExt cx="2142600" cy="1749607"/>
          </a:xfrm>
        </p:grpSpPr>
        <p:sp>
          <p:nvSpPr>
            <p:cNvPr id="154" name="Google Shape;154;p18"/>
            <p:cNvSpPr txBox="1"/>
            <p:nvPr/>
          </p:nvSpPr>
          <p:spPr>
            <a:xfrm>
              <a:off x="9327339" y="4321447"/>
              <a:ext cx="2142600" cy="566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200">
                  <a:solidFill>
                    <a:srgbClr val="115076"/>
                  </a:solidFill>
                </a:rPr>
                <a:t>c</a:t>
              </a:r>
              <a:r>
                <a:rPr lang="en-GB" sz="1200">
                  <a:solidFill>
                    <a:srgbClr val="115076"/>
                  </a:solidFill>
                  <a:latin typeface="Arial"/>
                  <a:ea typeface="Arial"/>
                  <a:cs typeface="Arial"/>
                  <a:sym typeface="Arial"/>
                </a:rPr>
                <a:t>on ketchup</a:t>
              </a:r>
              <a:endParaRPr/>
            </a:p>
          </p:txBody>
        </p:sp>
        <p:pic>
          <p:nvPicPr>
            <p:cNvPr descr="http://www.clker.com/cliparts/4/8/a/6/1194984081402633375french_fries_juliane_kr_r.svg.hi.png" id="155" name="Google Shape;155;p18"/>
            <p:cNvPicPr preferRelativeResize="0"/>
            <p:nvPr/>
          </p:nvPicPr>
          <p:blipFill rotWithShape="1">
            <a:blip r:embed="rId4">
              <a:alphaModFix/>
            </a:blip>
            <a:srcRect b="0" l="0" r="0" t="0"/>
            <a:stretch/>
          </p:blipFill>
          <p:spPr>
            <a:xfrm>
              <a:off x="9327339" y="4753170"/>
              <a:ext cx="469996" cy="616355"/>
            </a:xfrm>
            <a:prstGeom prst="rect">
              <a:avLst/>
            </a:prstGeom>
            <a:noFill/>
            <a:ln>
              <a:noFill/>
            </a:ln>
          </p:spPr>
        </p:pic>
        <p:pic>
          <p:nvPicPr>
            <p:cNvPr descr="http://www.clker.com/cliparts/4/8/a/6/1194984081402633375french_fries_juliane_kr_r.svg.hi.png" id="156" name="Google Shape;156;p18"/>
            <p:cNvPicPr preferRelativeResize="0"/>
            <p:nvPr/>
          </p:nvPicPr>
          <p:blipFill rotWithShape="1">
            <a:blip r:embed="rId4">
              <a:alphaModFix/>
            </a:blip>
            <a:srcRect b="0" l="0" r="0" t="0"/>
            <a:stretch/>
          </p:blipFill>
          <p:spPr>
            <a:xfrm>
              <a:off x="9334573" y="5454699"/>
              <a:ext cx="469996" cy="616355"/>
            </a:xfrm>
            <a:prstGeom prst="rect">
              <a:avLst/>
            </a:prstGeom>
            <a:noFill/>
            <a:ln>
              <a:noFill/>
            </a:ln>
          </p:spPr>
        </p:pic>
        <p:pic>
          <p:nvPicPr>
            <p:cNvPr descr="http://www.clker.com/cliparts/0/f/7/0/11954234311954389563ok_mark_h_kon_l_vdal_02.svg.med.png" id="157" name="Google Shape;157;p18"/>
            <p:cNvPicPr preferRelativeResize="0"/>
            <p:nvPr/>
          </p:nvPicPr>
          <p:blipFill rotWithShape="1">
            <a:blip r:embed="rId5">
              <a:alphaModFix/>
            </a:blip>
            <a:srcRect b="0" l="0" r="0" t="0"/>
            <a:stretch/>
          </p:blipFill>
          <p:spPr>
            <a:xfrm>
              <a:off x="10074877" y="4826012"/>
              <a:ext cx="567848" cy="435350"/>
            </a:xfrm>
            <a:prstGeom prst="rect">
              <a:avLst/>
            </a:prstGeom>
            <a:noFill/>
            <a:ln>
              <a:noFill/>
            </a:ln>
          </p:spPr>
        </p:pic>
        <p:pic>
          <p:nvPicPr>
            <p:cNvPr descr="http://www.clker.com/cliparts/V/S/1/q/m/Q/red-x-small-md.png" id="158" name="Google Shape;158;p18"/>
            <p:cNvPicPr preferRelativeResize="0"/>
            <p:nvPr/>
          </p:nvPicPr>
          <p:blipFill rotWithShape="1">
            <a:blip r:embed="rId6">
              <a:alphaModFix/>
            </a:blip>
            <a:srcRect b="0" l="0" r="0" t="0"/>
            <a:stretch/>
          </p:blipFill>
          <p:spPr>
            <a:xfrm>
              <a:off x="10135627" y="5610683"/>
              <a:ext cx="446348" cy="390929"/>
            </a:xfrm>
            <a:prstGeom prst="rect">
              <a:avLst/>
            </a:prstGeom>
            <a:noFill/>
            <a:ln>
              <a:noFill/>
            </a:ln>
          </p:spPr>
        </p:pic>
        <p:pic>
          <p:nvPicPr>
            <p:cNvPr descr="http://www.clker.com/cliparts/f/f/2/e/11954289431054409758ketchup_bottle_alexandre_01.svg.hi.png" id="159" name="Google Shape;159;p18"/>
            <p:cNvPicPr preferRelativeResize="0"/>
            <p:nvPr/>
          </p:nvPicPr>
          <p:blipFill rotWithShape="1">
            <a:blip r:embed="rId7">
              <a:alphaModFix/>
            </a:blip>
            <a:srcRect b="0" l="0" r="0" t="0"/>
            <a:stretch/>
          </p:blipFill>
          <p:spPr>
            <a:xfrm>
              <a:off x="9644882" y="4706946"/>
              <a:ext cx="361564" cy="697134"/>
            </a:xfrm>
            <a:prstGeom prst="rect">
              <a:avLst/>
            </a:prstGeom>
            <a:noFill/>
            <a:ln>
              <a:noFill/>
            </a:ln>
          </p:spPr>
        </p:pic>
      </p:grpSp>
      <p:grpSp>
        <p:nvGrpSpPr>
          <p:cNvPr id="160" name="Google Shape;160;p18"/>
          <p:cNvGrpSpPr/>
          <p:nvPr/>
        </p:nvGrpSpPr>
        <p:grpSpPr>
          <a:xfrm>
            <a:off x="3232758" y="1132814"/>
            <a:ext cx="1560147" cy="1635688"/>
            <a:chOff x="226380" y="1127436"/>
            <a:chExt cx="1052518" cy="1058218"/>
          </a:xfrm>
        </p:grpSpPr>
        <p:pic>
          <p:nvPicPr>
            <p:cNvPr id="161" name="Google Shape;161;p18"/>
            <p:cNvPicPr preferRelativeResize="0"/>
            <p:nvPr/>
          </p:nvPicPr>
          <p:blipFill rotWithShape="1">
            <a:blip r:embed="rId8">
              <a:alphaModFix/>
            </a:blip>
            <a:srcRect b="0" l="0" r="0" t="0"/>
            <a:stretch/>
          </p:blipFill>
          <p:spPr>
            <a:xfrm>
              <a:off x="226380" y="1127436"/>
              <a:ext cx="1052518" cy="1039988"/>
            </a:xfrm>
            <a:prstGeom prst="rect">
              <a:avLst/>
            </a:prstGeom>
            <a:noFill/>
            <a:ln>
              <a:noFill/>
            </a:ln>
          </p:spPr>
        </p:pic>
        <p:sp>
          <p:nvSpPr>
            <p:cNvPr id="162" name="Google Shape;162;p18"/>
            <p:cNvSpPr/>
            <p:nvPr/>
          </p:nvSpPr>
          <p:spPr>
            <a:xfrm>
              <a:off x="552450" y="1209675"/>
              <a:ext cx="450300" cy="702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8"/>
            <p:cNvSpPr/>
            <p:nvPr/>
          </p:nvSpPr>
          <p:spPr>
            <a:xfrm>
              <a:off x="325825" y="1861550"/>
              <a:ext cx="829200" cy="20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4" name="Google Shape;164;p18"/>
            <p:cNvPicPr preferRelativeResize="0"/>
            <p:nvPr/>
          </p:nvPicPr>
          <p:blipFill rotWithShape="1">
            <a:blip r:embed="rId9">
              <a:alphaModFix/>
            </a:blip>
            <a:srcRect b="24108" l="36924" r="31677" t="4119"/>
            <a:stretch/>
          </p:blipFill>
          <p:spPr>
            <a:xfrm>
              <a:off x="577700" y="1200375"/>
              <a:ext cx="331500" cy="751675"/>
            </a:xfrm>
            <a:prstGeom prst="rect">
              <a:avLst/>
            </a:prstGeom>
            <a:noFill/>
            <a:ln>
              <a:noFill/>
            </a:ln>
          </p:spPr>
        </p:pic>
        <p:sp>
          <p:nvSpPr>
            <p:cNvPr id="165" name="Google Shape;165;p18"/>
            <p:cNvSpPr txBox="1"/>
            <p:nvPr/>
          </p:nvSpPr>
          <p:spPr>
            <a:xfrm>
              <a:off x="293307" y="1816354"/>
              <a:ext cx="829200" cy="3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800">
                  <a:solidFill>
                    <a:srgbClr val="FF9900"/>
                  </a:solidFill>
                  <a:latin typeface="Century Gothic"/>
                  <a:ea typeface="Century Gothic"/>
                  <a:cs typeface="Century Gothic"/>
                  <a:sym typeface="Century Gothic"/>
                </a:rPr>
                <a:t>co</a:t>
              </a:r>
              <a:r>
                <a:rPr lang="en-GB" sz="2800">
                  <a:solidFill>
                    <a:srgbClr val="073763"/>
                  </a:solidFill>
                  <a:latin typeface="Century Gothic"/>
                  <a:ea typeface="Century Gothic"/>
                  <a:cs typeface="Century Gothic"/>
                  <a:sym typeface="Century Gothic"/>
                </a:rPr>
                <a:t>rpo</a:t>
              </a:r>
              <a:endParaRPr sz="2800">
                <a:solidFill>
                  <a:srgbClr val="073763"/>
                </a:solidFill>
                <a:latin typeface="Century Gothic"/>
                <a:ea typeface="Century Gothic"/>
                <a:cs typeface="Century Gothic"/>
                <a:sym typeface="Century Gothic"/>
              </a:endParaRPr>
            </a:p>
          </p:txBody>
        </p:sp>
      </p:grpSp>
      <p:pic>
        <p:nvPicPr>
          <p:cNvPr id="166" name="Google Shape;166;p18"/>
          <p:cNvPicPr preferRelativeResize="0"/>
          <p:nvPr/>
        </p:nvPicPr>
        <p:blipFill rotWithShape="1">
          <a:blip r:embed="rId10">
            <a:alphaModFix/>
          </a:blip>
          <a:srcRect b="0" l="0" r="0" t="0"/>
          <a:stretch/>
        </p:blipFill>
        <p:spPr>
          <a:xfrm>
            <a:off x="6829581" y="3313152"/>
            <a:ext cx="1229450" cy="1173275"/>
          </a:xfrm>
          <a:prstGeom prst="rect">
            <a:avLst/>
          </a:prstGeom>
          <a:noFill/>
          <a:ln>
            <a:noFill/>
          </a:ln>
        </p:spPr>
      </p:pic>
      <p:grpSp>
        <p:nvGrpSpPr>
          <p:cNvPr id="167" name="Google Shape;167;p18"/>
          <p:cNvGrpSpPr/>
          <p:nvPr/>
        </p:nvGrpSpPr>
        <p:grpSpPr>
          <a:xfrm>
            <a:off x="5971436" y="1771125"/>
            <a:ext cx="1336272" cy="1069026"/>
            <a:chOff x="5374936" y="2338007"/>
            <a:chExt cx="932695" cy="555396"/>
          </a:xfrm>
        </p:grpSpPr>
        <p:pic>
          <p:nvPicPr>
            <p:cNvPr descr="http://www.clker.com/cliparts/7/b/0/c/11971495461712252788valessiobrito_Coloured_Pencils.svg.med.png" id="168" name="Google Shape;168;p18"/>
            <p:cNvPicPr preferRelativeResize="0"/>
            <p:nvPr/>
          </p:nvPicPr>
          <p:blipFill rotWithShape="1">
            <a:blip r:embed="rId11">
              <a:alphaModFix/>
            </a:blip>
            <a:srcRect b="0" l="0" r="0" t="0"/>
            <a:stretch/>
          </p:blipFill>
          <p:spPr>
            <a:xfrm>
              <a:off x="5374936" y="2338007"/>
              <a:ext cx="675748" cy="448247"/>
            </a:xfrm>
            <a:prstGeom prst="rect">
              <a:avLst/>
            </a:prstGeom>
            <a:noFill/>
            <a:ln>
              <a:noFill/>
            </a:ln>
            <a:effectLst>
              <a:outerShdw blurRad="190500" rotWithShape="0" algn="tl">
                <a:srgbClr val="000000">
                  <a:alpha val="69800"/>
                </a:srgbClr>
              </a:outerShdw>
            </a:effectLst>
          </p:spPr>
        </p:pic>
        <p:pic>
          <p:nvPicPr>
            <p:cNvPr descr="http://www.clker.com/cliparts/y/8/g/o/B/e/pencil-outline-md.png" id="169" name="Google Shape;169;p18"/>
            <p:cNvPicPr preferRelativeResize="0"/>
            <p:nvPr/>
          </p:nvPicPr>
          <p:blipFill rotWithShape="1">
            <a:blip r:embed="rId12">
              <a:alphaModFix/>
            </a:blip>
            <a:srcRect b="0" l="0" r="0" t="0"/>
            <a:stretch/>
          </p:blipFill>
          <p:spPr>
            <a:xfrm rot="8275446">
              <a:off x="5919712" y="2408800"/>
              <a:ext cx="313630" cy="342351"/>
            </a:xfrm>
            <a:prstGeom prst="rect">
              <a:avLst/>
            </a:prstGeom>
            <a:noFill/>
            <a:ln>
              <a:noFill/>
            </a:ln>
            <a:effectLst>
              <a:outerShdw blurRad="190500" rotWithShape="0" algn="tl">
                <a:srgbClr val="000000">
                  <a:alpha val="69800"/>
                </a:srgbClr>
              </a:outerShdw>
            </a:effectLst>
          </p:spPr>
        </p:pic>
        <p:pic>
          <p:nvPicPr>
            <p:cNvPr id="170" name="Google Shape;170;p18"/>
            <p:cNvPicPr preferRelativeResize="0"/>
            <p:nvPr/>
          </p:nvPicPr>
          <p:blipFill>
            <a:blip r:embed="rId13">
              <a:alphaModFix/>
            </a:blip>
            <a:stretch>
              <a:fillRect/>
            </a:stretch>
          </p:blipFill>
          <p:spPr>
            <a:xfrm rot="-1427726">
              <a:off x="5756268" y="2654870"/>
              <a:ext cx="320684" cy="181553"/>
            </a:xfrm>
            <a:prstGeom prst="rect">
              <a:avLst/>
            </a:prstGeom>
            <a:noFill/>
            <a:ln>
              <a:noFill/>
            </a:ln>
          </p:spPr>
        </p:pic>
      </p:grpSp>
      <p:grpSp>
        <p:nvGrpSpPr>
          <p:cNvPr id="171" name="Google Shape;171;p18"/>
          <p:cNvGrpSpPr/>
          <p:nvPr/>
        </p:nvGrpSpPr>
        <p:grpSpPr>
          <a:xfrm>
            <a:off x="1527200" y="3165781"/>
            <a:ext cx="1705559" cy="1232858"/>
            <a:chOff x="7163650" y="1061881"/>
            <a:chExt cx="1705559" cy="1232858"/>
          </a:xfrm>
        </p:grpSpPr>
        <p:pic>
          <p:nvPicPr>
            <p:cNvPr descr="http://www.clker.com/cliparts/d/7/1/f/1194985444514621050formichina_architetto_fr_01.svg.hi.png" id="172" name="Google Shape;172;p18"/>
            <p:cNvPicPr preferRelativeResize="0"/>
            <p:nvPr/>
          </p:nvPicPr>
          <p:blipFill rotWithShape="1">
            <a:blip r:embed="rId14">
              <a:alphaModFix/>
            </a:blip>
            <a:srcRect b="0" l="0" r="0" t="0"/>
            <a:stretch/>
          </p:blipFill>
          <p:spPr>
            <a:xfrm>
              <a:off x="7172995" y="2025574"/>
              <a:ext cx="377334" cy="269165"/>
            </a:xfrm>
            <a:prstGeom prst="rect">
              <a:avLst/>
            </a:prstGeom>
            <a:noFill/>
            <a:ln>
              <a:noFill/>
            </a:ln>
          </p:spPr>
        </p:pic>
        <p:pic>
          <p:nvPicPr>
            <p:cNvPr descr="http://www.clker.com/cliparts/7/3/2/b/1194985487751649846contour_elephant.svg.hi.png" id="173" name="Google Shape;173;p18"/>
            <p:cNvPicPr preferRelativeResize="0"/>
            <p:nvPr/>
          </p:nvPicPr>
          <p:blipFill rotWithShape="1">
            <a:blip r:embed="rId15">
              <a:alphaModFix/>
            </a:blip>
            <a:srcRect b="0" l="0" r="0" t="0"/>
            <a:stretch/>
          </p:blipFill>
          <p:spPr>
            <a:xfrm>
              <a:off x="7527917" y="1061881"/>
              <a:ext cx="1341292" cy="1017146"/>
            </a:xfrm>
            <a:prstGeom prst="rect">
              <a:avLst/>
            </a:prstGeom>
            <a:noFill/>
            <a:ln>
              <a:noFill/>
            </a:ln>
          </p:spPr>
        </p:pic>
        <p:pic>
          <p:nvPicPr>
            <p:cNvPr id="174" name="Google Shape;174;p18"/>
            <p:cNvPicPr preferRelativeResize="0"/>
            <p:nvPr/>
          </p:nvPicPr>
          <p:blipFill rotWithShape="1">
            <a:blip r:embed="rId16">
              <a:alphaModFix/>
            </a:blip>
            <a:srcRect b="33147" l="15154" r="16487" t="32710"/>
            <a:stretch/>
          </p:blipFill>
          <p:spPr>
            <a:xfrm rot="5400000">
              <a:off x="6988799" y="1369301"/>
              <a:ext cx="698601" cy="348900"/>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9"/>
          <p:cNvSpPr txBox="1"/>
          <p:nvPr/>
        </p:nvSpPr>
        <p:spPr>
          <a:xfrm flipH="1">
            <a:off x="6711301" y="4398650"/>
            <a:ext cx="1929300" cy="369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3400">
                <a:solidFill>
                  <a:srgbClr val="0000FF"/>
                </a:solidFill>
                <a:latin typeface="Century Gothic"/>
                <a:ea typeface="Century Gothic"/>
                <a:cs typeface="Century Gothic"/>
                <a:sym typeface="Century Gothic"/>
              </a:rPr>
              <a:t>co</a:t>
            </a:r>
            <a:r>
              <a:rPr lang="en-GB" sz="3400">
                <a:solidFill>
                  <a:srgbClr val="000000"/>
                </a:solidFill>
                <a:latin typeface="Century Gothic"/>
                <a:ea typeface="Century Gothic"/>
                <a:cs typeface="Century Gothic"/>
                <a:sym typeface="Century Gothic"/>
              </a:rPr>
              <a:t>me?</a:t>
            </a:r>
            <a:endParaRPr sz="3400"/>
          </a:p>
        </p:txBody>
      </p:sp>
      <p:sp>
        <p:nvSpPr>
          <p:cNvPr id="181" name="Google Shape;181;p19"/>
          <p:cNvSpPr txBox="1"/>
          <p:nvPr/>
        </p:nvSpPr>
        <p:spPr>
          <a:xfrm flipH="1">
            <a:off x="5496599" y="2693825"/>
            <a:ext cx="1811100" cy="369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3400">
                <a:solidFill>
                  <a:srgbClr val="000000"/>
                </a:solidFill>
                <a:latin typeface="Century Gothic"/>
                <a:ea typeface="Century Gothic"/>
                <a:cs typeface="Century Gothic"/>
                <a:sym typeface="Century Gothic"/>
              </a:rPr>
              <a:t>bian</a:t>
            </a:r>
            <a:r>
              <a:rPr lang="en-GB" sz="3400">
                <a:solidFill>
                  <a:srgbClr val="0000FF"/>
                </a:solidFill>
                <a:latin typeface="Century Gothic"/>
                <a:ea typeface="Century Gothic"/>
                <a:cs typeface="Century Gothic"/>
                <a:sym typeface="Century Gothic"/>
              </a:rPr>
              <a:t>co</a:t>
            </a:r>
            <a:endParaRPr sz="3400">
              <a:solidFill>
                <a:srgbClr val="0000FF"/>
              </a:solidFill>
              <a:latin typeface="Century Gothic"/>
              <a:ea typeface="Century Gothic"/>
              <a:cs typeface="Century Gothic"/>
              <a:sym typeface="Century Gothic"/>
            </a:endParaRPr>
          </a:p>
        </p:txBody>
      </p:sp>
      <p:sp>
        <p:nvSpPr>
          <p:cNvPr id="182" name="Google Shape;182;p19"/>
          <p:cNvSpPr txBox="1"/>
          <p:nvPr/>
        </p:nvSpPr>
        <p:spPr>
          <a:xfrm flipH="1">
            <a:off x="7405052" y="1295725"/>
            <a:ext cx="1474500" cy="369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3400">
                <a:solidFill>
                  <a:srgbClr val="0000FF"/>
                </a:solidFill>
                <a:latin typeface="Century Gothic"/>
                <a:ea typeface="Century Gothic"/>
                <a:cs typeface="Century Gothic"/>
                <a:sym typeface="Century Gothic"/>
              </a:rPr>
              <a:t>co</a:t>
            </a:r>
            <a:r>
              <a:rPr lang="en-GB" sz="3400">
                <a:solidFill>
                  <a:srgbClr val="000000"/>
                </a:solidFill>
                <a:latin typeface="Century Gothic"/>
                <a:ea typeface="Century Gothic"/>
                <a:cs typeface="Century Gothic"/>
                <a:sym typeface="Century Gothic"/>
              </a:rPr>
              <a:t>sta</a:t>
            </a:r>
            <a:endParaRPr sz="3400"/>
          </a:p>
        </p:txBody>
      </p:sp>
      <p:pic>
        <p:nvPicPr>
          <p:cNvPr descr="http://www.clker.com/cliparts/4/d/1/7/11950000412025005274package_graphics.svg.hi.png" id="183" name="Google Shape;183;p19"/>
          <p:cNvPicPr preferRelativeResize="0"/>
          <p:nvPr/>
        </p:nvPicPr>
        <p:blipFill rotWithShape="1">
          <a:blip r:embed="rId3">
            <a:alphaModFix/>
          </a:blip>
          <a:srcRect b="22697" l="16559" r="12184" t="24883"/>
          <a:stretch/>
        </p:blipFill>
        <p:spPr>
          <a:xfrm>
            <a:off x="7405042" y="426539"/>
            <a:ext cx="1272600" cy="937200"/>
          </a:xfrm>
          <a:prstGeom prst="roundRect">
            <a:avLst>
              <a:gd fmla="val 0" name="adj"/>
            </a:avLst>
          </a:prstGeom>
          <a:solidFill>
            <a:srgbClr val="ECECEC"/>
          </a:solidFill>
          <a:ln>
            <a:noFill/>
          </a:ln>
          <a:effectLst>
            <a:reflection blurRad="0" dir="5400000" dist="5000" endA="0" endPos="28000" fadeDir="5400012" kx="0" rotWithShape="0" algn="bl" stA="38000" stPos="0" sy="-100000" ky="0"/>
          </a:effectLst>
        </p:spPr>
      </p:pic>
      <p:sp>
        <p:nvSpPr>
          <p:cNvPr id="184" name="Google Shape;184;p19"/>
          <p:cNvSpPr txBox="1"/>
          <p:nvPr/>
        </p:nvSpPr>
        <p:spPr>
          <a:xfrm flipH="1">
            <a:off x="437254" y="1854730"/>
            <a:ext cx="1173300" cy="369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3400">
                <a:solidFill>
                  <a:srgbClr val="0000FF"/>
                </a:solidFill>
                <a:latin typeface="Century Gothic"/>
                <a:ea typeface="Century Gothic"/>
                <a:cs typeface="Century Gothic"/>
                <a:sym typeface="Century Gothic"/>
              </a:rPr>
              <a:t>co</a:t>
            </a:r>
            <a:r>
              <a:rPr lang="en-GB" sz="3400">
                <a:solidFill>
                  <a:srgbClr val="000000"/>
                </a:solidFill>
                <a:latin typeface="Century Gothic"/>
                <a:ea typeface="Century Gothic"/>
                <a:cs typeface="Century Gothic"/>
                <a:sym typeface="Century Gothic"/>
              </a:rPr>
              <a:t>n</a:t>
            </a:r>
            <a:endParaRPr sz="3400"/>
          </a:p>
        </p:txBody>
      </p:sp>
      <p:grpSp>
        <p:nvGrpSpPr>
          <p:cNvPr id="185" name="Google Shape;185;p19"/>
          <p:cNvGrpSpPr/>
          <p:nvPr/>
        </p:nvGrpSpPr>
        <p:grpSpPr>
          <a:xfrm>
            <a:off x="579711" y="523981"/>
            <a:ext cx="1474537" cy="1330751"/>
            <a:chOff x="9327339" y="4321447"/>
            <a:chExt cx="2142600" cy="1749607"/>
          </a:xfrm>
        </p:grpSpPr>
        <p:sp>
          <p:nvSpPr>
            <p:cNvPr id="186" name="Google Shape;186;p19"/>
            <p:cNvSpPr txBox="1"/>
            <p:nvPr/>
          </p:nvSpPr>
          <p:spPr>
            <a:xfrm>
              <a:off x="9327339" y="4321447"/>
              <a:ext cx="2142600" cy="566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200">
                  <a:solidFill>
                    <a:srgbClr val="115076"/>
                  </a:solidFill>
                </a:rPr>
                <a:t>c</a:t>
              </a:r>
              <a:r>
                <a:rPr lang="en-GB" sz="1200">
                  <a:solidFill>
                    <a:srgbClr val="115076"/>
                  </a:solidFill>
                  <a:latin typeface="Arial"/>
                  <a:ea typeface="Arial"/>
                  <a:cs typeface="Arial"/>
                  <a:sym typeface="Arial"/>
                </a:rPr>
                <a:t>on ketchup</a:t>
              </a:r>
              <a:endParaRPr/>
            </a:p>
          </p:txBody>
        </p:sp>
        <p:pic>
          <p:nvPicPr>
            <p:cNvPr descr="http://www.clker.com/cliparts/4/8/a/6/1194984081402633375french_fries_juliane_kr_r.svg.hi.png" id="187" name="Google Shape;187;p19"/>
            <p:cNvPicPr preferRelativeResize="0"/>
            <p:nvPr/>
          </p:nvPicPr>
          <p:blipFill rotWithShape="1">
            <a:blip r:embed="rId4">
              <a:alphaModFix/>
            </a:blip>
            <a:srcRect b="0" l="0" r="0" t="0"/>
            <a:stretch/>
          </p:blipFill>
          <p:spPr>
            <a:xfrm>
              <a:off x="9327339" y="4753170"/>
              <a:ext cx="469996" cy="616355"/>
            </a:xfrm>
            <a:prstGeom prst="rect">
              <a:avLst/>
            </a:prstGeom>
            <a:noFill/>
            <a:ln>
              <a:noFill/>
            </a:ln>
          </p:spPr>
        </p:pic>
        <p:pic>
          <p:nvPicPr>
            <p:cNvPr descr="http://www.clker.com/cliparts/4/8/a/6/1194984081402633375french_fries_juliane_kr_r.svg.hi.png" id="188" name="Google Shape;188;p19"/>
            <p:cNvPicPr preferRelativeResize="0"/>
            <p:nvPr/>
          </p:nvPicPr>
          <p:blipFill rotWithShape="1">
            <a:blip r:embed="rId4">
              <a:alphaModFix/>
            </a:blip>
            <a:srcRect b="0" l="0" r="0" t="0"/>
            <a:stretch/>
          </p:blipFill>
          <p:spPr>
            <a:xfrm>
              <a:off x="9334573" y="5454699"/>
              <a:ext cx="469996" cy="616355"/>
            </a:xfrm>
            <a:prstGeom prst="rect">
              <a:avLst/>
            </a:prstGeom>
            <a:noFill/>
            <a:ln>
              <a:noFill/>
            </a:ln>
          </p:spPr>
        </p:pic>
        <p:pic>
          <p:nvPicPr>
            <p:cNvPr descr="http://www.clker.com/cliparts/0/f/7/0/11954234311954389563ok_mark_h_kon_l_vdal_02.svg.med.png" id="189" name="Google Shape;189;p19"/>
            <p:cNvPicPr preferRelativeResize="0"/>
            <p:nvPr/>
          </p:nvPicPr>
          <p:blipFill rotWithShape="1">
            <a:blip r:embed="rId5">
              <a:alphaModFix/>
            </a:blip>
            <a:srcRect b="0" l="0" r="0" t="0"/>
            <a:stretch/>
          </p:blipFill>
          <p:spPr>
            <a:xfrm>
              <a:off x="10074877" y="4826012"/>
              <a:ext cx="567848" cy="435350"/>
            </a:xfrm>
            <a:prstGeom prst="rect">
              <a:avLst/>
            </a:prstGeom>
            <a:noFill/>
            <a:ln>
              <a:noFill/>
            </a:ln>
          </p:spPr>
        </p:pic>
        <p:pic>
          <p:nvPicPr>
            <p:cNvPr descr="http://www.clker.com/cliparts/V/S/1/q/m/Q/red-x-small-md.png" id="190" name="Google Shape;190;p19"/>
            <p:cNvPicPr preferRelativeResize="0"/>
            <p:nvPr/>
          </p:nvPicPr>
          <p:blipFill rotWithShape="1">
            <a:blip r:embed="rId6">
              <a:alphaModFix/>
            </a:blip>
            <a:srcRect b="0" l="0" r="0" t="0"/>
            <a:stretch/>
          </p:blipFill>
          <p:spPr>
            <a:xfrm>
              <a:off x="10135627" y="5610683"/>
              <a:ext cx="446348" cy="390929"/>
            </a:xfrm>
            <a:prstGeom prst="rect">
              <a:avLst/>
            </a:prstGeom>
            <a:noFill/>
            <a:ln>
              <a:noFill/>
            </a:ln>
          </p:spPr>
        </p:pic>
        <p:pic>
          <p:nvPicPr>
            <p:cNvPr descr="http://www.clker.com/cliparts/f/f/2/e/11954289431054409758ketchup_bottle_alexandre_01.svg.hi.png" id="191" name="Google Shape;191;p19"/>
            <p:cNvPicPr preferRelativeResize="0"/>
            <p:nvPr/>
          </p:nvPicPr>
          <p:blipFill rotWithShape="1">
            <a:blip r:embed="rId7">
              <a:alphaModFix/>
            </a:blip>
            <a:srcRect b="0" l="0" r="0" t="0"/>
            <a:stretch/>
          </p:blipFill>
          <p:spPr>
            <a:xfrm>
              <a:off x="9644882" y="4706946"/>
              <a:ext cx="361564" cy="697134"/>
            </a:xfrm>
            <a:prstGeom prst="rect">
              <a:avLst/>
            </a:prstGeom>
            <a:noFill/>
            <a:ln>
              <a:noFill/>
            </a:ln>
          </p:spPr>
        </p:pic>
      </p:grpSp>
      <p:grpSp>
        <p:nvGrpSpPr>
          <p:cNvPr id="192" name="Google Shape;192;p19"/>
          <p:cNvGrpSpPr/>
          <p:nvPr/>
        </p:nvGrpSpPr>
        <p:grpSpPr>
          <a:xfrm>
            <a:off x="3232758" y="1132814"/>
            <a:ext cx="1560147" cy="1635688"/>
            <a:chOff x="226380" y="1127436"/>
            <a:chExt cx="1052518" cy="1058218"/>
          </a:xfrm>
        </p:grpSpPr>
        <p:pic>
          <p:nvPicPr>
            <p:cNvPr id="193" name="Google Shape;193;p19"/>
            <p:cNvPicPr preferRelativeResize="0"/>
            <p:nvPr/>
          </p:nvPicPr>
          <p:blipFill rotWithShape="1">
            <a:blip r:embed="rId8">
              <a:alphaModFix/>
            </a:blip>
            <a:srcRect b="0" l="0" r="0" t="0"/>
            <a:stretch/>
          </p:blipFill>
          <p:spPr>
            <a:xfrm>
              <a:off x="226380" y="1127436"/>
              <a:ext cx="1052518" cy="1039988"/>
            </a:xfrm>
            <a:prstGeom prst="rect">
              <a:avLst/>
            </a:prstGeom>
            <a:noFill/>
            <a:ln>
              <a:noFill/>
            </a:ln>
          </p:spPr>
        </p:pic>
        <p:sp>
          <p:nvSpPr>
            <p:cNvPr id="194" name="Google Shape;194;p19"/>
            <p:cNvSpPr/>
            <p:nvPr/>
          </p:nvSpPr>
          <p:spPr>
            <a:xfrm>
              <a:off x="552450" y="1209675"/>
              <a:ext cx="450300" cy="702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9"/>
            <p:cNvSpPr/>
            <p:nvPr/>
          </p:nvSpPr>
          <p:spPr>
            <a:xfrm>
              <a:off x="325825" y="1861550"/>
              <a:ext cx="829200" cy="20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6" name="Google Shape;196;p19"/>
            <p:cNvPicPr preferRelativeResize="0"/>
            <p:nvPr/>
          </p:nvPicPr>
          <p:blipFill rotWithShape="1">
            <a:blip r:embed="rId9">
              <a:alphaModFix/>
            </a:blip>
            <a:srcRect b="24108" l="36924" r="31677" t="4119"/>
            <a:stretch/>
          </p:blipFill>
          <p:spPr>
            <a:xfrm>
              <a:off x="577700" y="1200375"/>
              <a:ext cx="331500" cy="751675"/>
            </a:xfrm>
            <a:prstGeom prst="rect">
              <a:avLst/>
            </a:prstGeom>
            <a:noFill/>
            <a:ln>
              <a:noFill/>
            </a:ln>
          </p:spPr>
        </p:pic>
        <p:sp>
          <p:nvSpPr>
            <p:cNvPr id="197" name="Google Shape;197;p19"/>
            <p:cNvSpPr txBox="1"/>
            <p:nvPr/>
          </p:nvSpPr>
          <p:spPr>
            <a:xfrm>
              <a:off x="293307" y="1816354"/>
              <a:ext cx="829200" cy="3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800">
                  <a:solidFill>
                    <a:srgbClr val="FF9900"/>
                  </a:solidFill>
                  <a:latin typeface="Century Gothic"/>
                  <a:ea typeface="Century Gothic"/>
                  <a:cs typeface="Century Gothic"/>
                  <a:sym typeface="Century Gothic"/>
                </a:rPr>
                <a:t>co</a:t>
              </a:r>
              <a:r>
                <a:rPr lang="en-GB" sz="2800">
                  <a:solidFill>
                    <a:srgbClr val="073763"/>
                  </a:solidFill>
                  <a:latin typeface="Century Gothic"/>
                  <a:ea typeface="Century Gothic"/>
                  <a:cs typeface="Century Gothic"/>
                  <a:sym typeface="Century Gothic"/>
                </a:rPr>
                <a:t>rpo</a:t>
              </a:r>
              <a:endParaRPr sz="2800">
                <a:solidFill>
                  <a:srgbClr val="073763"/>
                </a:solidFill>
                <a:latin typeface="Century Gothic"/>
                <a:ea typeface="Century Gothic"/>
                <a:cs typeface="Century Gothic"/>
                <a:sym typeface="Century Gothic"/>
              </a:endParaRPr>
            </a:p>
          </p:txBody>
        </p:sp>
      </p:grpSp>
      <p:pic>
        <p:nvPicPr>
          <p:cNvPr id="198" name="Google Shape;198;p19"/>
          <p:cNvPicPr preferRelativeResize="0"/>
          <p:nvPr/>
        </p:nvPicPr>
        <p:blipFill rotWithShape="1">
          <a:blip r:embed="rId10">
            <a:alphaModFix/>
          </a:blip>
          <a:srcRect b="0" l="0" r="0" t="0"/>
          <a:stretch/>
        </p:blipFill>
        <p:spPr>
          <a:xfrm>
            <a:off x="6829581" y="3313152"/>
            <a:ext cx="1229450" cy="1173275"/>
          </a:xfrm>
          <a:prstGeom prst="rect">
            <a:avLst/>
          </a:prstGeom>
          <a:noFill/>
          <a:ln>
            <a:noFill/>
          </a:ln>
        </p:spPr>
      </p:pic>
      <p:grpSp>
        <p:nvGrpSpPr>
          <p:cNvPr id="199" name="Google Shape;199;p19"/>
          <p:cNvGrpSpPr/>
          <p:nvPr/>
        </p:nvGrpSpPr>
        <p:grpSpPr>
          <a:xfrm>
            <a:off x="5971436" y="1771125"/>
            <a:ext cx="1336272" cy="1069026"/>
            <a:chOff x="5374936" y="2338007"/>
            <a:chExt cx="932695" cy="555396"/>
          </a:xfrm>
        </p:grpSpPr>
        <p:pic>
          <p:nvPicPr>
            <p:cNvPr descr="http://www.clker.com/cliparts/7/b/0/c/11971495461712252788valessiobrito_Coloured_Pencils.svg.med.png" id="200" name="Google Shape;200;p19"/>
            <p:cNvPicPr preferRelativeResize="0"/>
            <p:nvPr/>
          </p:nvPicPr>
          <p:blipFill rotWithShape="1">
            <a:blip r:embed="rId11">
              <a:alphaModFix/>
            </a:blip>
            <a:srcRect b="0" l="0" r="0" t="0"/>
            <a:stretch/>
          </p:blipFill>
          <p:spPr>
            <a:xfrm>
              <a:off x="5374936" y="2338007"/>
              <a:ext cx="675748" cy="448247"/>
            </a:xfrm>
            <a:prstGeom prst="rect">
              <a:avLst/>
            </a:prstGeom>
            <a:noFill/>
            <a:ln>
              <a:noFill/>
            </a:ln>
            <a:effectLst>
              <a:outerShdw blurRad="190500" rotWithShape="0" algn="tl">
                <a:srgbClr val="000000">
                  <a:alpha val="69800"/>
                </a:srgbClr>
              </a:outerShdw>
            </a:effectLst>
          </p:spPr>
        </p:pic>
        <p:pic>
          <p:nvPicPr>
            <p:cNvPr descr="http://www.clker.com/cliparts/y/8/g/o/B/e/pencil-outline-md.png" id="201" name="Google Shape;201;p19"/>
            <p:cNvPicPr preferRelativeResize="0"/>
            <p:nvPr/>
          </p:nvPicPr>
          <p:blipFill rotWithShape="1">
            <a:blip r:embed="rId12">
              <a:alphaModFix/>
            </a:blip>
            <a:srcRect b="0" l="0" r="0" t="0"/>
            <a:stretch/>
          </p:blipFill>
          <p:spPr>
            <a:xfrm rot="8275446">
              <a:off x="5919712" y="2408800"/>
              <a:ext cx="313630" cy="342351"/>
            </a:xfrm>
            <a:prstGeom prst="rect">
              <a:avLst/>
            </a:prstGeom>
            <a:noFill/>
            <a:ln>
              <a:noFill/>
            </a:ln>
            <a:effectLst>
              <a:outerShdw blurRad="190500" rotWithShape="0" algn="tl">
                <a:srgbClr val="000000">
                  <a:alpha val="69800"/>
                </a:srgbClr>
              </a:outerShdw>
            </a:effectLst>
          </p:spPr>
        </p:pic>
        <p:pic>
          <p:nvPicPr>
            <p:cNvPr id="202" name="Google Shape;202;p19"/>
            <p:cNvPicPr preferRelativeResize="0"/>
            <p:nvPr/>
          </p:nvPicPr>
          <p:blipFill>
            <a:blip r:embed="rId13">
              <a:alphaModFix/>
            </a:blip>
            <a:stretch>
              <a:fillRect/>
            </a:stretch>
          </p:blipFill>
          <p:spPr>
            <a:xfrm rot="-1427726">
              <a:off x="5756268" y="2654870"/>
              <a:ext cx="320684" cy="181553"/>
            </a:xfrm>
            <a:prstGeom prst="rect">
              <a:avLst/>
            </a:prstGeom>
            <a:noFill/>
            <a:ln>
              <a:noFill/>
            </a:ln>
          </p:spPr>
        </p:pic>
      </p:grpSp>
      <p:sp>
        <p:nvSpPr>
          <p:cNvPr id="203" name="Google Shape;203;p19"/>
          <p:cNvSpPr txBox="1"/>
          <p:nvPr/>
        </p:nvSpPr>
        <p:spPr>
          <a:xfrm flipH="1">
            <a:off x="1135925" y="4301125"/>
            <a:ext cx="2723700" cy="668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3400">
                <a:latin typeface="Century Gothic"/>
                <a:ea typeface="Century Gothic"/>
                <a:cs typeface="Century Gothic"/>
                <a:sym typeface="Century Gothic"/>
              </a:rPr>
              <a:t>pic</a:t>
            </a:r>
            <a:r>
              <a:rPr lang="en-GB" sz="3400">
                <a:solidFill>
                  <a:srgbClr val="0000FF"/>
                </a:solidFill>
                <a:latin typeface="Century Gothic"/>
                <a:ea typeface="Century Gothic"/>
                <a:cs typeface="Century Gothic"/>
                <a:sym typeface="Century Gothic"/>
              </a:rPr>
              <a:t>co</a:t>
            </a:r>
            <a:r>
              <a:rPr lang="en-GB" sz="3400">
                <a:latin typeface="Century Gothic"/>
                <a:ea typeface="Century Gothic"/>
                <a:cs typeface="Century Gothic"/>
                <a:sym typeface="Century Gothic"/>
              </a:rPr>
              <a:t>lo</a:t>
            </a:r>
            <a:endParaRPr sz="3400">
              <a:solidFill>
                <a:srgbClr val="000000"/>
              </a:solidFill>
              <a:latin typeface="Century Gothic"/>
              <a:ea typeface="Century Gothic"/>
              <a:cs typeface="Century Gothic"/>
              <a:sym typeface="Century Gothic"/>
            </a:endParaRPr>
          </a:p>
        </p:txBody>
      </p:sp>
      <p:grpSp>
        <p:nvGrpSpPr>
          <p:cNvPr id="204" name="Google Shape;204;p19"/>
          <p:cNvGrpSpPr/>
          <p:nvPr/>
        </p:nvGrpSpPr>
        <p:grpSpPr>
          <a:xfrm>
            <a:off x="1527200" y="3165781"/>
            <a:ext cx="1705559" cy="1232858"/>
            <a:chOff x="7163650" y="1061881"/>
            <a:chExt cx="1705559" cy="1232858"/>
          </a:xfrm>
        </p:grpSpPr>
        <p:pic>
          <p:nvPicPr>
            <p:cNvPr descr="http://www.clker.com/cliparts/d/7/1/f/1194985444514621050formichina_architetto_fr_01.svg.hi.png" id="205" name="Google Shape;205;p19"/>
            <p:cNvPicPr preferRelativeResize="0"/>
            <p:nvPr/>
          </p:nvPicPr>
          <p:blipFill rotWithShape="1">
            <a:blip r:embed="rId14">
              <a:alphaModFix/>
            </a:blip>
            <a:srcRect b="0" l="0" r="0" t="0"/>
            <a:stretch/>
          </p:blipFill>
          <p:spPr>
            <a:xfrm>
              <a:off x="7172995" y="2025574"/>
              <a:ext cx="377334" cy="269165"/>
            </a:xfrm>
            <a:prstGeom prst="rect">
              <a:avLst/>
            </a:prstGeom>
            <a:noFill/>
            <a:ln>
              <a:noFill/>
            </a:ln>
          </p:spPr>
        </p:pic>
        <p:pic>
          <p:nvPicPr>
            <p:cNvPr descr="http://www.clker.com/cliparts/7/3/2/b/1194985487751649846contour_elephant.svg.hi.png" id="206" name="Google Shape;206;p19"/>
            <p:cNvPicPr preferRelativeResize="0"/>
            <p:nvPr/>
          </p:nvPicPr>
          <p:blipFill rotWithShape="1">
            <a:blip r:embed="rId15">
              <a:alphaModFix/>
            </a:blip>
            <a:srcRect b="0" l="0" r="0" t="0"/>
            <a:stretch/>
          </p:blipFill>
          <p:spPr>
            <a:xfrm>
              <a:off x="7527917" y="1061881"/>
              <a:ext cx="1341292" cy="1017146"/>
            </a:xfrm>
            <a:prstGeom prst="rect">
              <a:avLst/>
            </a:prstGeom>
            <a:noFill/>
            <a:ln>
              <a:noFill/>
            </a:ln>
          </p:spPr>
        </p:pic>
        <p:pic>
          <p:nvPicPr>
            <p:cNvPr id="207" name="Google Shape;207;p19"/>
            <p:cNvPicPr preferRelativeResize="0"/>
            <p:nvPr/>
          </p:nvPicPr>
          <p:blipFill rotWithShape="1">
            <a:blip r:embed="rId16">
              <a:alphaModFix/>
            </a:blip>
            <a:srcRect b="33147" l="15154" r="16487" t="32710"/>
            <a:stretch/>
          </p:blipFill>
          <p:spPr>
            <a:xfrm rot="5400000">
              <a:off x="6988799" y="1369301"/>
              <a:ext cx="698601" cy="348900"/>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000"/>
                                        <p:tgtEl>
                                          <p:spTgt spid="1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1000"/>
                                        <p:tgtEl>
                                          <p:spTgt spid="1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0"/>
          <p:cNvSpPr txBox="1"/>
          <p:nvPr/>
        </p:nvSpPr>
        <p:spPr>
          <a:xfrm>
            <a:off x="-22880" y="0"/>
            <a:ext cx="2083500" cy="14541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GB" sz="9000">
                <a:solidFill>
                  <a:srgbClr val="115076"/>
                </a:solidFill>
                <a:latin typeface="Century Gothic"/>
                <a:ea typeface="Century Gothic"/>
                <a:cs typeface="Century Gothic"/>
                <a:sym typeface="Century Gothic"/>
              </a:rPr>
              <a:t>cu</a:t>
            </a:r>
            <a:endParaRPr b="1" sz="9000">
              <a:solidFill>
                <a:srgbClr val="115076"/>
              </a:solidFill>
              <a:latin typeface="Century Gothic"/>
              <a:ea typeface="Century Gothic"/>
              <a:cs typeface="Century Gothic"/>
              <a:sym typeface="Century Gothic"/>
            </a:endParaRPr>
          </a:p>
        </p:txBody>
      </p:sp>
      <p:grpSp>
        <p:nvGrpSpPr>
          <p:cNvPr id="214" name="Google Shape;214;p20"/>
          <p:cNvGrpSpPr/>
          <p:nvPr/>
        </p:nvGrpSpPr>
        <p:grpSpPr>
          <a:xfrm>
            <a:off x="3519928" y="1295776"/>
            <a:ext cx="1861910" cy="1910929"/>
            <a:chOff x="231929" y="2226322"/>
            <a:chExt cx="1173300" cy="1124473"/>
          </a:xfrm>
        </p:grpSpPr>
        <p:pic>
          <p:nvPicPr>
            <p:cNvPr id="215" name="Google Shape;215;p20"/>
            <p:cNvPicPr preferRelativeResize="0"/>
            <p:nvPr/>
          </p:nvPicPr>
          <p:blipFill rotWithShape="1">
            <a:blip r:embed="rId3">
              <a:alphaModFix/>
            </a:blip>
            <a:srcRect b="0" l="0" r="0" t="0"/>
            <a:stretch/>
          </p:blipFill>
          <p:spPr>
            <a:xfrm>
              <a:off x="233308" y="2226322"/>
              <a:ext cx="1055766" cy="1047354"/>
            </a:xfrm>
            <a:prstGeom prst="rect">
              <a:avLst/>
            </a:prstGeom>
            <a:noFill/>
            <a:ln>
              <a:noFill/>
            </a:ln>
          </p:spPr>
        </p:pic>
        <p:sp>
          <p:nvSpPr>
            <p:cNvPr id="216" name="Google Shape;216;p20"/>
            <p:cNvSpPr/>
            <p:nvPr/>
          </p:nvSpPr>
          <p:spPr>
            <a:xfrm>
              <a:off x="628650" y="2295450"/>
              <a:ext cx="331500" cy="711300"/>
            </a:xfrm>
            <a:prstGeom prst="rect">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0"/>
            <p:cNvSpPr/>
            <p:nvPr/>
          </p:nvSpPr>
          <p:spPr>
            <a:xfrm>
              <a:off x="354550" y="3024775"/>
              <a:ext cx="758100" cy="20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0"/>
            <p:cNvSpPr txBox="1"/>
            <p:nvPr/>
          </p:nvSpPr>
          <p:spPr>
            <a:xfrm flipH="1">
              <a:off x="231929" y="2981495"/>
              <a:ext cx="1173300" cy="369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2800">
                  <a:solidFill>
                    <a:srgbClr val="FF9900"/>
                  </a:solidFill>
                  <a:latin typeface="Century Gothic"/>
                  <a:ea typeface="Century Gothic"/>
                  <a:cs typeface="Century Gothic"/>
                  <a:sym typeface="Century Gothic"/>
                </a:rPr>
                <a:t>cu</a:t>
              </a:r>
              <a:r>
                <a:rPr lang="en-GB" sz="2800">
                  <a:solidFill>
                    <a:srgbClr val="073763"/>
                  </a:solidFill>
                  <a:latin typeface="Century Gothic"/>
                  <a:ea typeface="Century Gothic"/>
                  <a:cs typeface="Century Gothic"/>
                  <a:sym typeface="Century Gothic"/>
                </a:rPr>
                <a:t>ltura</a:t>
              </a:r>
              <a:endParaRPr sz="2800">
                <a:solidFill>
                  <a:srgbClr val="073763"/>
                </a:solidFill>
                <a:latin typeface="Century Gothic"/>
                <a:ea typeface="Century Gothic"/>
                <a:cs typeface="Century Gothic"/>
                <a:sym typeface="Century Gothic"/>
              </a:endParaRPr>
            </a:p>
          </p:txBody>
        </p:sp>
        <p:pic>
          <p:nvPicPr>
            <p:cNvPr id="219" name="Google Shape;219;p20"/>
            <p:cNvPicPr preferRelativeResize="0"/>
            <p:nvPr/>
          </p:nvPicPr>
          <p:blipFill rotWithShape="1">
            <a:blip r:embed="rId4">
              <a:alphaModFix/>
            </a:blip>
            <a:srcRect b="0" l="0" r="0" t="0"/>
            <a:stretch/>
          </p:blipFill>
          <p:spPr>
            <a:xfrm>
              <a:off x="536079" y="2369305"/>
              <a:ext cx="450205" cy="680992"/>
            </a:xfrm>
            <a:prstGeom prst="rect">
              <a:avLst/>
            </a:prstGeom>
            <a:solidFill>
              <a:srgbClr val="ECECEC"/>
            </a:solidFill>
            <a:ln>
              <a:noFill/>
            </a:ln>
            <a:effectLst>
              <a:outerShdw blurRad="65000" kx="195054" rotWithShape="0" algn="tl" dir="12900000" dist="50800" ky="144987">
                <a:srgbClr val="000000">
                  <a:alpha val="29800"/>
                </a:srgbClr>
              </a:outerShdw>
            </a:effectLst>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500"/>
                                        <p:tgtEl>
                                          <p:spTgt spid="2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1"/>
          <p:cNvSpPr txBox="1"/>
          <p:nvPr/>
        </p:nvSpPr>
        <p:spPr>
          <a:xfrm>
            <a:off x="-22880" y="0"/>
            <a:ext cx="2083500" cy="14541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GB" sz="9000">
                <a:solidFill>
                  <a:srgbClr val="115076"/>
                </a:solidFill>
                <a:latin typeface="Century Gothic"/>
                <a:ea typeface="Century Gothic"/>
                <a:cs typeface="Century Gothic"/>
                <a:sym typeface="Century Gothic"/>
              </a:rPr>
              <a:t>c</a:t>
            </a:r>
            <a:r>
              <a:rPr b="1" lang="en-GB" sz="9000">
                <a:solidFill>
                  <a:srgbClr val="115076"/>
                </a:solidFill>
                <a:latin typeface="Century Gothic"/>
                <a:ea typeface="Century Gothic"/>
                <a:cs typeface="Century Gothic"/>
                <a:sym typeface="Century Gothic"/>
              </a:rPr>
              <a:t>u</a:t>
            </a:r>
            <a:endParaRPr b="1" sz="9000">
              <a:solidFill>
                <a:srgbClr val="115076"/>
              </a:solidFill>
              <a:latin typeface="Century Gothic"/>
              <a:ea typeface="Century Gothic"/>
              <a:cs typeface="Century Gothic"/>
              <a:sym typeface="Century Gothic"/>
            </a:endParaRPr>
          </a:p>
        </p:txBody>
      </p:sp>
      <p:grpSp>
        <p:nvGrpSpPr>
          <p:cNvPr id="226" name="Google Shape;226;p21"/>
          <p:cNvGrpSpPr/>
          <p:nvPr/>
        </p:nvGrpSpPr>
        <p:grpSpPr>
          <a:xfrm>
            <a:off x="3519928" y="1295776"/>
            <a:ext cx="1861910" cy="1910929"/>
            <a:chOff x="231929" y="2226322"/>
            <a:chExt cx="1173300" cy="1124473"/>
          </a:xfrm>
        </p:grpSpPr>
        <p:pic>
          <p:nvPicPr>
            <p:cNvPr id="227" name="Google Shape;227;p21"/>
            <p:cNvPicPr preferRelativeResize="0"/>
            <p:nvPr/>
          </p:nvPicPr>
          <p:blipFill rotWithShape="1">
            <a:blip r:embed="rId3">
              <a:alphaModFix/>
            </a:blip>
            <a:srcRect b="0" l="0" r="0" t="0"/>
            <a:stretch/>
          </p:blipFill>
          <p:spPr>
            <a:xfrm>
              <a:off x="233308" y="2226322"/>
              <a:ext cx="1055766" cy="1047354"/>
            </a:xfrm>
            <a:prstGeom prst="rect">
              <a:avLst/>
            </a:prstGeom>
            <a:noFill/>
            <a:ln>
              <a:noFill/>
            </a:ln>
          </p:spPr>
        </p:pic>
        <p:sp>
          <p:nvSpPr>
            <p:cNvPr id="228" name="Google Shape;228;p21"/>
            <p:cNvSpPr/>
            <p:nvPr/>
          </p:nvSpPr>
          <p:spPr>
            <a:xfrm>
              <a:off x="628650" y="2295450"/>
              <a:ext cx="331500" cy="711300"/>
            </a:xfrm>
            <a:prstGeom prst="rect">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1"/>
            <p:cNvSpPr/>
            <p:nvPr/>
          </p:nvSpPr>
          <p:spPr>
            <a:xfrm>
              <a:off x="354550" y="3024775"/>
              <a:ext cx="758100" cy="20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1"/>
            <p:cNvSpPr txBox="1"/>
            <p:nvPr/>
          </p:nvSpPr>
          <p:spPr>
            <a:xfrm flipH="1">
              <a:off x="231929" y="2981495"/>
              <a:ext cx="1173300" cy="369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2800">
                  <a:solidFill>
                    <a:srgbClr val="FF9900"/>
                  </a:solidFill>
                  <a:latin typeface="Century Gothic"/>
                  <a:ea typeface="Century Gothic"/>
                  <a:cs typeface="Century Gothic"/>
                  <a:sym typeface="Century Gothic"/>
                </a:rPr>
                <a:t>cu</a:t>
              </a:r>
              <a:r>
                <a:rPr lang="en-GB" sz="2800">
                  <a:solidFill>
                    <a:srgbClr val="073763"/>
                  </a:solidFill>
                  <a:latin typeface="Century Gothic"/>
                  <a:ea typeface="Century Gothic"/>
                  <a:cs typeface="Century Gothic"/>
                  <a:sym typeface="Century Gothic"/>
                </a:rPr>
                <a:t>ltura</a:t>
              </a:r>
              <a:endParaRPr sz="2800">
                <a:solidFill>
                  <a:srgbClr val="073763"/>
                </a:solidFill>
                <a:latin typeface="Century Gothic"/>
                <a:ea typeface="Century Gothic"/>
                <a:cs typeface="Century Gothic"/>
                <a:sym typeface="Century Gothic"/>
              </a:endParaRPr>
            </a:p>
          </p:txBody>
        </p:sp>
        <p:pic>
          <p:nvPicPr>
            <p:cNvPr id="231" name="Google Shape;231;p21"/>
            <p:cNvPicPr preferRelativeResize="0"/>
            <p:nvPr/>
          </p:nvPicPr>
          <p:blipFill rotWithShape="1">
            <a:blip r:embed="rId4">
              <a:alphaModFix/>
            </a:blip>
            <a:srcRect b="0" l="0" r="0" t="0"/>
            <a:stretch/>
          </p:blipFill>
          <p:spPr>
            <a:xfrm>
              <a:off x="536079" y="2369305"/>
              <a:ext cx="450205" cy="680992"/>
            </a:xfrm>
            <a:prstGeom prst="rect">
              <a:avLst/>
            </a:prstGeom>
            <a:solidFill>
              <a:srgbClr val="ECECEC"/>
            </a:solidFill>
            <a:ln>
              <a:noFill/>
            </a:ln>
            <a:effectLst>
              <a:outerShdw blurRad="65000" kx="195054" rotWithShape="0" algn="tl" dir="12900000" dist="50800" ky="144987">
                <a:srgbClr val="000000">
                  <a:alpha val="29800"/>
                </a:srgbClr>
              </a:outerShdw>
            </a:effectLst>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500"/>
                                        <p:tgtEl>
                                          <p:spTgt spid="2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