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172ae5e55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172ae5e5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GB" sz="140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sica</a:t>
            </a:r>
            <a:endParaRPr sz="14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sare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endParaRPr sz="1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GB" sz="140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 sz="14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GB" sz="140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400"/>
              <a:buFont typeface="Century Gothic"/>
              <a:buAutoNum type="arabicPeriod"/>
            </a:pPr>
            <a:r>
              <a:rPr lang="en-GB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GB" sz="140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niverso</a:t>
            </a:r>
            <a:endParaRPr sz="1400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6d33c738f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6d33c738f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6d33c738f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6d33c738f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6d33c738f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6d33c738f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6d33c738f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6d33c738f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6d33c738f_0_6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6d33c738f_0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6d33c738f_0_6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6d33c738f_0_6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0" Type="http://schemas.openxmlformats.org/officeDocument/2006/relationships/image" Target="../media/image7.png"/><Relationship Id="rId9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42719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 - Unità 4 - Phonics</a:t>
            </a:r>
            <a:endParaRPr b="1" sz="3000">
              <a:solidFill>
                <a:srgbClr val="42719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00"/>
                </a:solidFill>
              </a:rPr>
              <a:t>m</a:t>
            </a:r>
            <a:r>
              <a:rPr lang="en-GB" sz="2600">
                <a:solidFill>
                  <a:srgbClr val="0000FF"/>
                </a:solidFill>
              </a:rPr>
              <a:t>u</a:t>
            </a:r>
            <a:r>
              <a:rPr lang="en-GB" sz="2600">
                <a:solidFill>
                  <a:srgbClr val="20124D"/>
                </a:solidFill>
              </a:rPr>
              <a:t>sica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u</a:t>
            </a:r>
            <a:r>
              <a:rPr lang="en-GB" sz="2600">
                <a:solidFill>
                  <a:srgbClr val="000000"/>
                </a:solidFill>
              </a:rPr>
              <a:t>sare</a:t>
            </a:r>
            <a:endParaRPr sz="26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s</a:t>
            </a:r>
            <a:r>
              <a:rPr lang="en-GB" sz="2600">
                <a:solidFill>
                  <a:srgbClr val="0000FF"/>
                </a:solidFill>
              </a:rPr>
              <a:t>u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d</a:t>
            </a:r>
            <a:r>
              <a:rPr lang="en-GB" sz="2600">
                <a:solidFill>
                  <a:srgbClr val="0000FF"/>
                </a:solidFill>
              </a:rPr>
              <a:t>u</a:t>
            </a:r>
            <a:r>
              <a:rPr lang="en-GB" sz="2600">
                <a:solidFill>
                  <a:srgbClr val="20124D"/>
                </a:solidFill>
              </a:rPr>
              <a:t>e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00"/>
                </a:solidFill>
              </a:rPr>
              <a:t>t</a:t>
            </a:r>
            <a:r>
              <a:rPr lang="en-GB" sz="2600">
                <a:solidFill>
                  <a:srgbClr val="0000FF"/>
                </a:solidFill>
              </a:rPr>
              <a:t>u</a:t>
            </a:r>
            <a:endParaRPr sz="2600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u</a:t>
            </a:r>
            <a:r>
              <a:rPr lang="en-GB" sz="2600">
                <a:solidFill>
                  <a:srgbClr val="20124D"/>
                </a:solidFill>
              </a:rPr>
              <a:t>no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u</a:t>
            </a:r>
            <a:r>
              <a:rPr lang="en-GB" sz="2600">
                <a:solidFill>
                  <a:srgbClr val="20124D"/>
                </a:solidFill>
              </a:rPr>
              <a:t>niverso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4"/>
          <p:cNvGrpSpPr/>
          <p:nvPr/>
        </p:nvGrpSpPr>
        <p:grpSpPr>
          <a:xfrm>
            <a:off x="3191496" y="1240000"/>
            <a:ext cx="2820779" cy="2963760"/>
            <a:chOff x="3191496" y="1240000"/>
            <a:chExt cx="2820779" cy="2963760"/>
          </a:xfrm>
        </p:grpSpPr>
        <p:pic>
          <p:nvPicPr>
            <p:cNvPr id="91" name="Google Shape;91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01431" y="1240000"/>
              <a:ext cx="2800554" cy="29634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4"/>
            <p:cNvSpPr/>
            <p:nvPr/>
          </p:nvSpPr>
          <p:spPr>
            <a:xfrm>
              <a:off x="3924250" y="1381771"/>
              <a:ext cx="1149259" cy="26260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3" name="Google Shape;93;p14"/>
            <p:cNvGrpSpPr/>
            <p:nvPr/>
          </p:nvGrpSpPr>
          <p:grpSpPr>
            <a:xfrm>
              <a:off x="3191496" y="1485300"/>
              <a:ext cx="2820779" cy="2718460"/>
              <a:chOff x="4704124" y="6863774"/>
              <a:chExt cx="1173300" cy="1014734"/>
            </a:xfrm>
          </p:grpSpPr>
          <p:sp>
            <p:nvSpPr>
              <p:cNvPr id="94" name="Google Shape;94;p14"/>
              <p:cNvSpPr txBox="1"/>
              <p:nvPr/>
            </p:nvSpPr>
            <p:spPr>
              <a:xfrm flipH="1">
                <a:off x="4704124" y="7542808"/>
                <a:ext cx="1173300" cy="33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5000">
                    <a:solidFill>
                      <a:srgbClr val="073763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s</a:t>
                </a:r>
                <a:r>
                  <a:rPr lang="en-GB" sz="5000">
                    <a:solidFill>
                      <a:srgbClr val="FF99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o</a:t>
                </a:r>
                <a:r>
                  <a:rPr lang="en-GB" sz="5000">
                    <a:solidFill>
                      <a:srgbClr val="073763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l</a:t>
                </a:r>
                <a:r>
                  <a:rPr lang="en-GB" sz="5000">
                    <a:solidFill>
                      <a:srgbClr val="FF99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o</a:t>
                </a:r>
                <a:endParaRPr sz="4400">
                  <a:solidFill>
                    <a:srgbClr val="FF9900"/>
                  </a:solidFill>
                </a:endParaRPr>
              </a:p>
            </p:txBody>
          </p:sp>
          <p:pic>
            <p:nvPicPr>
              <p:cNvPr descr="http://www.clker.com/cliparts/e/x/t/0/6/W/at-home-alone.svg.hi.png" id="95" name="Google Shape;95;p1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989217" y="6863774"/>
                <a:ext cx="638295" cy="6790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1077900" y="1286625"/>
            <a:ext cx="19623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0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16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3714150" y="1903675"/>
            <a:ext cx="40632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300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73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7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6"/>
          <p:cNvGrpSpPr/>
          <p:nvPr/>
        </p:nvGrpSpPr>
        <p:grpSpPr>
          <a:xfrm>
            <a:off x="3368861" y="964053"/>
            <a:ext cx="1969716" cy="2109675"/>
            <a:chOff x="3191301" y="1240000"/>
            <a:chExt cx="2820731" cy="2963859"/>
          </a:xfrm>
        </p:grpSpPr>
        <p:pic>
          <p:nvPicPr>
            <p:cNvPr id="107" name="Google Shape;107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01431" y="1240000"/>
              <a:ext cx="2800554" cy="29634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6"/>
            <p:cNvSpPr/>
            <p:nvPr/>
          </p:nvSpPr>
          <p:spPr>
            <a:xfrm>
              <a:off x="3924250" y="1381771"/>
              <a:ext cx="1149300" cy="262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9" name="Google Shape;109;p16"/>
            <p:cNvGrpSpPr/>
            <p:nvPr/>
          </p:nvGrpSpPr>
          <p:grpSpPr>
            <a:xfrm>
              <a:off x="3191301" y="1485386"/>
              <a:ext cx="2820731" cy="2718473"/>
              <a:chOff x="4704124" y="6863774"/>
              <a:chExt cx="1173300" cy="1014734"/>
            </a:xfrm>
          </p:grpSpPr>
          <p:sp>
            <p:nvSpPr>
              <p:cNvPr id="110" name="Google Shape;110;p16"/>
              <p:cNvSpPr txBox="1"/>
              <p:nvPr/>
            </p:nvSpPr>
            <p:spPr>
              <a:xfrm flipH="1">
                <a:off x="4704124" y="7542808"/>
                <a:ext cx="1173300" cy="33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3600">
                    <a:solidFill>
                      <a:srgbClr val="073763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s</a:t>
                </a:r>
                <a:r>
                  <a:rPr lang="en-GB" sz="3600">
                    <a:solidFill>
                      <a:srgbClr val="FF99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o</a:t>
                </a:r>
                <a:r>
                  <a:rPr lang="en-GB" sz="3600">
                    <a:solidFill>
                      <a:srgbClr val="073763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l</a:t>
                </a:r>
                <a:r>
                  <a:rPr lang="en-GB" sz="3600">
                    <a:solidFill>
                      <a:srgbClr val="FF99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o</a:t>
                </a:r>
                <a:endParaRPr sz="3000">
                  <a:solidFill>
                    <a:srgbClr val="FF9900"/>
                  </a:solidFill>
                </a:endParaRPr>
              </a:p>
            </p:txBody>
          </p:sp>
          <p:pic>
            <p:nvPicPr>
              <p:cNvPr descr="http://www.clker.com/cliparts/e/x/t/0/6/W/at-home-alone.svg.hi.png" id="111" name="Google Shape;111;p16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989217" y="6863774"/>
                <a:ext cx="638295" cy="6790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12" name="Google Shape;112;p16"/>
          <p:cNvSpPr txBox="1"/>
          <p:nvPr/>
        </p:nvSpPr>
        <p:spPr>
          <a:xfrm flipH="1">
            <a:off x="442153" y="1647225"/>
            <a:ext cx="169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dici</a:t>
            </a:r>
            <a:endParaRPr sz="2800"/>
          </a:p>
        </p:txBody>
      </p:sp>
      <p:sp>
        <p:nvSpPr>
          <p:cNvPr id="113" name="Google Shape;113;p16"/>
          <p:cNvSpPr txBox="1"/>
          <p:nvPr/>
        </p:nvSpPr>
        <p:spPr>
          <a:xfrm flipH="1">
            <a:off x="591928" y="4110625"/>
            <a:ext cx="215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lto</a:t>
            </a:r>
            <a:r>
              <a:rPr lang="en-GB"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9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 flipH="1">
            <a:off x="4273002" y="4308475"/>
            <a:ext cx="252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nd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 flipH="1">
            <a:off x="7091872" y="1729933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 sz="3400"/>
          </a:p>
        </p:txBody>
      </p:sp>
      <p:pic>
        <p:nvPicPr>
          <p:cNvPr descr="http://www.clker.com/cliparts/i/J/I/o/W/5/globe-hi.png" id="116" name="Google Shape;116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44500" y="3219476"/>
            <a:ext cx="1103700" cy="10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664611" y="3594507"/>
            <a:ext cx="179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[a lot]</a:t>
            </a:r>
            <a:endParaRPr sz="3400"/>
          </a:p>
        </p:txBody>
      </p:sp>
      <p:grpSp>
        <p:nvGrpSpPr>
          <p:cNvPr id="118" name="Google Shape;118;p16"/>
          <p:cNvGrpSpPr/>
          <p:nvPr/>
        </p:nvGrpSpPr>
        <p:grpSpPr>
          <a:xfrm>
            <a:off x="7005921" y="365038"/>
            <a:ext cx="1400618" cy="1228574"/>
            <a:chOff x="9327339" y="4321447"/>
            <a:chExt cx="2142600" cy="1749607"/>
          </a:xfrm>
        </p:grpSpPr>
        <p:sp>
          <p:nvSpPr>
            <p:cNvPr id="119" name="Google Shape;119;p16"/>
            <p:cNvSpPr txBox="1"/>
            <p:nvPr/>
          </p:nvSpPr>
          <p:spPr>
            <a:xfrm>
              <a:off x="9327339" y="4321447"/>
              <a:ext cx="2142600" cy="56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115076"/>
                  </a:solidFill>
                </a:rPr>
                <a:t>c</a:t>
              </a:r>
              <a:r>
                <a:rPr lang="en-GB" sz="1200">
                  <a:solidFill>
                    <a:srgbClr val="115076"/>
                  </a:solidFill>
                  <a:latin typeface="Arial"/>
                  <a:ea typeface="Arial"/>
                  <a:cs typeface="Arial"/>
                  <a:sym typeface="Arial"/>
                </a:rPr>
                <a:t>on ketchup</a:t>
              </a:r>
              <a:endParaRPr/>
            </a:p>
          </p:txBody>
        </p:sp>
        <p:pic>
          <p:nvPicPr>
            <p:cNvPr descr="http://www.clker.com/cliparts/4/8/a/6/1194984081402633375french_fries_juliane_kr_r.svg.hi.png" id="120" name="Google Shape;120;p1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327339" y="4753170"/>
              <a:ext cx="469996" cy="6163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4/8/a/6/1194984081402633375french_fries_juliane_kr_r.svg.hi.png" id="121" name="Google Shape;121;p1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334573" y="5454699"/>
              <a:ext cx="469996" cy="6163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0/f/7/0/11954234311954389563ok_mark_h_kon_l_vdal_02.svg.med.png" id="122" name="Google Shape;122;p16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0074877" y="4826012"/>
              <a:ext cx="567848" cy="435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V/S/1/q/m/Q/red-x-small-md.png" id="123" name="Google Shape;123;p16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0135627" y="5610683"/>
              <a:ext cx="446348" cy="3909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f/f/2/e/11954289431054409758ketchup_bottle_alexandre_01.svg.hi.png" id="124" name="Google Shape;124;p16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9644882" y="4706946"/>
              <a:ext cx="361564" cy="69713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5" name="Google Shape;12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717824" y="2830554"/>
            <a:ext cx="818971" cy="116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6"/>
          <p:cNvSpPr txBox="1"/>
          <p:nvPr/>
        </p:nvSpPr>
        <p:spPr>
          <a:xfrm flipH="1">
            <a:off x="7447908" y="3892778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rs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664600" y="475775"/>
            <a:ext cx="1254600" cy="10071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12</a:t>
            </a:r>
            <a:endParaRPr b="1" sz="4300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17"/>
          <p:cNvGrpSpPr/>
          <p:nvPr/>
        </p:nvGrpSpPr>
        <p:grpSpPr>
          <a:xfrm>
            <a:off x="3368861" y="964053"/>
            <a:ext cx="1969716" cy="2109675"/>
            <a:chOff x="3191301" y="1240000"/>
            <a:chExt cx="2820731" cy="2963859"/>
          </a:xfrm>
        </p:grpSpPr>
        <p:pic>
          <p:nvPicPr>
            <p:cNvPr id="133" name="Google Shape;133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01431" y="1240000"/>
              <a:ext cx="2800554" cy="29634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17"/>
            <p:cNvSpPr/>
            <p:nvPr/>
          </p:nvSpPr>
          <p:spPr>
            <a:xfrm>
              <a:off x="3924250" y="1381771"/>
              <a:ext cx="1149300" cy="262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5" name="Google Shape;135;p17"/>
            <p:cNvGrpSpPr/>
            <p:nvPr/>
          </p:nvGrpSpPr>
          <p:grpSpPr>
            <a:xfrm>
              <a:off x="3191301" y="1485386"/>
              <a:ext cx="2820731" cy="2718473"/>
              <a:chOff x="4704124" y="6863774"/>
              <a:chExt cx="1173300" cy="1014734"/>
            </a:xfrm>
          </p:grpSpPr>
          <p:sp>
            <p:nvSpPr>
              <p:cNvPr id="136" name="Google Shape;136;p17"/>
              <p:cNvSpPr txBox="1"/>
              <p:nvPr/>
            </p:nvSpPr>
            <p:spPr>
              <a:xfrm flipH="1">
                <a:off x="4704124" y="7542808"/>
                <a:ext cx="1173300" cy="33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3600">
                    <a:solidFill>
                      <a:srgbClr val="073763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s</a:t>
                </a:r>
                <a:r>
                  <a:rPr lang="en-GB" sz="3600">
                    <a:solidFill>
                      <a:srgbClr val="FF99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o</a:t>
                </a:r>
                <a:r>
                  <a:rPr lang="en-GB" sz="3600">
                    <a:solidFill>
                      <a:srgbClr val="073763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l</a:t>
                </a:r>
                <a:r>
                  <a:rPr lang="en-GB" sz="3600">
                    <a:solidFill>
                      <a:srgbClr val="FF99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o</a:t>
                </a:r>
                <a:endParaRPr sz="3000">
                  <a:solidFill>
                    <a:srgbClr val="FF9900"/>
                  </a:solidFill>
                </a:endParaRPr>
              </a:p>
            </p:txBody>
          </p:sp>
          <p:pic>
            <p:nvPicPr>
              <p:cNvPr descr="http://www.clker.com/cliparts/e/x/t/0/6/W/at-home-alone.svg.hi.png" id="137" name="Google Shape;137;p17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989217" y="6863774"/>
                <a:ext cx="638295" cy="6790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38" name="Google Shape;138;p17"/>
          <p:cNvSpPr txBox="1"/>
          <p:nvPr/>
        </p:nvSpPr>
        <p:spPr>
          <a:xfrm flipH="1">
            <a:off x="442153" y="1647225"/>
            <a:ext cx="169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dici</a:t>
            </a:r>
            <a:endParaRPr sz="2800"/>
          </a:p>
        </p:txBody>
      </p:sp>
      <p:sp>
        <p:nvSpPr>
          <p:cNvPr id="139" name="Google Shape;139;p17"/>
          <p:cNvSpPr txBox="1"/>
          <p:nvPr/>
        </p:nvSpPr>
        <p:spPr>
          <a:xfrm flipH="1">
            <a:off x="591928" y="4110625"/>
            <a:ext cx="215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lto</a:t>
            </a:r>
            <a:r>
              <a:rPr lang="en-GB"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9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 flipH="1">
            <a:off x="4273002" y="4308475"/>
            <a:ext cx="252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nd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 flipH="1">
            <a:off x="7091872" y="1729933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 sz="3400"/>
          </a:p>
        </p:txBody>
      </p:sp>
      <p:sp>
        <p:nvSpPr>
          <p:cNvPr id="142" name="Google Shape;142;p17"/>
          <p:cNvSpPr txBox="1"/>
          <p:nvPr/>
        </p:nvSpPr>
        <p:spPr>
          <a:xfrm flipH="1">
            <a:off x="7447908" y="3892778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rs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4146600" y="174885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1244688" y="34600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ett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3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0" name="Google Shape;15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5613" y="3329550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8"/>
          <p:cNvSpPr txBox="1"/>
          <p:nvPr/>
        </p:nvSpPr>
        <p:spPr>
          <a:xfrm>
            <a:off x="1038075" y="3451200"/>
            <a:ext cx="1882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6062738" y="3382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6214563" y="3382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3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7813" y="3382950"/>
            <a:ext cx="7239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ngle Bed Clip Art" id="155" name="Google Shape;15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4999" y="2044762"/>
            <a:ext cx="1882125" cy="105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6" name="Google Shape;156;p18"/>
          <p:cNvGrpSpPr/>
          <p:nvPr/>
        </p:nvGrpSpPr>
        <p:grpSpPr>
          <a:xfrm>
            <a:off x="5729363" y="1578371"/>
            <a:ext cx="2063248" cy="2122316"/>
            <a:chOff x="4704124" y="6863774"/>
            <a:chExt cx="1173300" cy="1014734"/>
          </a:xfrm>
        </p:grpSpPr>
        <p:sp>
          <p:nvSpPr>
            <p:cNvPr id="157" name="Google Shape;157;p18"/>
            <p:cNvSpPr txBox="1"/>
            <p:nvPr/>
          </p:nvSpPr>
          <p:spPr>
            <a:xfrm flipH="1">
              <a:off x="4704124" y="7542808"/>
              <a:ext cx="1173300" cy="33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000">
                <a:solidFill>
                  <a:srgbClr val="FF9900"/>
                </a:solidFill>
              </a:endParaRPr>
            </a:p>
          </p:txBody>
        </p:sp>
        <p:pic>
          <p:nvPicPr>
            <p:cNvPr descr="http://www.clker.com/cliparts/e/x/t/0/6/W/at-home-alone.svg.hi.png" id="158" name="Google Shape;158;p1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989217" y="6863774"/>
              <a:ext cx="638295" cy="67903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164" name="Google Shape;164;p19"/>
          <p:cNvSpPr txBox="1"/>
          <p:nvPr/>
        </p:nvSpPr>
        <p:spPr>
          <a:xfrm>
            <a:off x="4146600" y="174885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1440463" y="3427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dici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6" name="Google Shape;16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6863" y="3382950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9"/>
          <p:cNvSpPr txBox="1"/>
          <p:nvPr/>
        </p:nvSpPr>
        <p:spPr>
          <a:xfrm>
            <a:off x="1100350" y="3451200"/>
            <a:ext cx="1882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Google Shape;168;p19"/>
          <p:cNvSpPr txBox="1"/>
          <p:nvPr/>
        </p:nvSpPr>
        <p:spPr>
          <a:xfrm>
            <a:off x="5858063" y="3382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6205663" y="3382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asa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1047225" y="1564650"/>
            <a:ext cx="1414800" cy="13536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12</a:t>
            </a:r>
            <a:endParaRPr b="1" sz="4300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171" name="Google Shape;17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58074" y="1748849"/>
            <a:ext cx="1972800" cy="129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