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embeddedFontLst>
    <p:embeddedFont>
      <p:font typeface="Century Gothic"/>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enturyGothic-bold.fntdata"/><Relationship Id="rId12" Type="http://schemas.openxmlformats.org/officeDocument/2006/relationships/font" Target="fonts/CenturyGothic-regular.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CenturyGothic-boldItalic.fntdata"/><Relationship Id="rId14" Type="http://schemas.openxmlformats.org/officeDocument/2006/relationships/font" Target="fonts/CenturyGothic-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8f4ab43838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8f4ab43838_0_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400"/>
              <a:t>Teacher says the word students write it down (on mini whiteboards?) check after each word and correct misspellings</a:t>
            </a:r>
            <a:endParaRPr sz="1400"/>
          </a:p>
          <a:p>
            <a:pPr indent="0" lvl="0" marL="0" rtl="0" algn="l">
              <a:spcBef>
                <a:spcPts val="0"/>
              </a:spcBef>
              <a:spcAft>
                <a:spcPts val="0"/>
              </a:spcAft>
              <a:buNone/>
            </a:pPr>
            <a:r>
              <a:t/>
            </a:r>
            <a:endParaRPr sz="1400"/>
          </a:p>
          <a:p>
            <a:pPr indent="-317500" lvl="0" marL="457200" rtl="0" algn="l">
              <a:spcBef>
                <a:spcPts val="0"/>
              </a:spcBef>
              <a:spcAft>
                <a:spcPts val="0"/>
              </a:spcAft>
              <a:buSzPts val="1400"/>
              <a:buAutoNum type="arabicPeriod"/>
            </a:pPr>
            <a:r>
              <a:rPr lang="en-GB" sz="1400"/>
              <a:t>Letto</a:t>
            </a:r>
            <a:endParaRPr sz="1400"/>
          </a:p>
          <a:p>
            <a:pPr indent="-317500" lvl="0" marL="457200" rtl="0" algn="l">
              <a:spcBef>
                <a:spcPts val="0"/>
              </a:spcBef>
              <a:spcAft>
                <a:spcPts val="0"/>
              </a:spcAft>
              <a:buSzPts val="1400"/>
              <a:buAutoNum type="arabicPeriod"/>
            </a:pPr>
            <a:r>
              <a:rPr lang="en-GB" sz="1400"/>
              <a:t>Essere</a:t>
            </a:r>
            <a:endParaRPr sz="1400"/>
          </a:p>
          <a:p>
            <a:pPr indent="-317500" lvl="0" marL="457200" rtl="0" algn="l">
              <a:spcBef>
                <a:spcPts val="0"/>
              </a:spcBef>
              <a:spcAft>
                <a:spcPts val="0"/>
              </a:spcAft>
              <a:buSzPts val="1400"/>
              <a:buAutoNum type="arabicPeriod"/>
            </a:pPr>
            <a:r>
              <a:rPr lang="en-GB" sz="1400"/>
              <a:t>Elefante</a:t>
            </a:r>
            <a:endParaRPr sz="1400"/>
          </a:p>
          <a:p>
            <a:pPr indent="-317500" lvl="0" marL="457200" rtl="0" algn="l">
              <a:spcBef>
                <a:spcPts val="0"/>
              </a:spcBef>
              <a:spcAft>
                <a:spcPts val="0"/>
              </a:spcAft>
              <a:buSzPts val="1400"/>
              <a:buAutoNum type="arabicPeriod"/>
            </a:pPr>
            <a:r>
              <a:rPr lang="en-GB" sz="1400"/>
              <a:t>Divertente</a:t>
            </a:r>
            <a:endParaRPr sz="1400"/>
          </a:p>
          <a:p>
            <a:pPr indent="-317500" lvl="0" marL="457200" rtl="0" algn="l">
              <a:spcBef>
                <a:spcPts val="0"/>
              </a:spcBef>
              <a:spcAft>
                <a:spcPts val="0"/>
              </a:spcAft>
              <a:buSzPts val="1400"/>
              <a:buAutoNum type="arabicPeriod"/>
            </a:pPr>
            <a:r>
              <a:rPr lang="en-GB" sz="1400"/>
              <a:t>Questo</a:t>
            </a:r>
            <a:endParaRPr sz="1400"/>
          </a:p>
          <a:p>
            <a:pPr indent="-317500" lvl="0" marL="457200" rtl="0" algn="l">
              <a:spcBef>
                <a:spcPts val="0"/>
              </a:spcBef>
              <a:spcAft>
                <a:spcPts val="0"/>
              </a:spcAft>
              <a:buSzPts val="1400"/>
              <a:buAutoNum type="arabicPeriod"/>
            </a:pPr>
            <a:r>
              <a:rPr lang="en-GB" sz="1400"/>
              <a:t>Avere</a:t>
            </a:r>
            <a:endParaRPr sz="1400"/>
          </a:p>
          <a:p>
            <a:pPr indent="-317500" lvl="0" marL="457200" rtl="0" algn="l">
              <a:spcBef>
                <a:spcPts val="0"/>
              </a:spcBef>
              <a:spcAft>
                <a:spcPts val="0"/>
              </a:spcAft>
              <a:buSzPts val="1400"/>
              <a:buAutoNum type="arabicPeriod"/>
            </a:pPr>
            <a:r>
              <a:rPr lang="en-GB" sz="1400"/>
              <a:t>bello</a:t>
            </a:r>
            <a:endParaRPr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a:t>Timing: 2 minutes</a:t>
            </a:r>
            <a:endParaRPr/>
          </a:p>
          <a:p>
            <a:pPr indent="0" lvl="0" marL="0" marR="0" rtl="0" algn="l">
              <a:lnSpc>
                <a:spcPct val="100000"/>
              </a:lnSpc>
              <a:spcBef>
                <a:spcPts val="0"/>
              </a:spcBef>
              <a:spcAft>
                <a:spcPts val="0"/>
              </a:spcAft>
              <a:buClr>
                <a:schemeClr val="dk1"/>
              </a:buClr>
              <a:buSzPts val="1200"/>
              <a:buFont typeface="Calibri"/>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Aim: </a:t>
            </a:r>
            <a:r>
              <a:rPr b="0" lang="en-GB"/>
              <a:t>To introduce SSC </a:t>
            </a:r>
            <a:r>
              <a:rPr b="1" lang="en-GB"/>
              <a:t>[l]</a:t>
            </a:r>
            <a:endParaRPr/>
          </a:p>
          <a:p>
            <a:pPr indent="0" lvl="0" marL="0" marR="0" rtl="0" algn="l">
              <a:lnSpc>
                <a:spcPct val="100000"/>
              </a:lnSpc>
              <a:spcBef>
                <a:spcPts val="0"/>
              </a:spcBef>
              <a:spcAft>
                <a:spcPts val="0"/>
              </a:spcAft>
              <a:buClr>
                <a:schemeClr val="dk1"/>
              </a:buClr>
              <a:buSzPts val="1200"/>
              <a:buFont typeface="Calibri"/>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Procedure:</a:t>
            </a:r>
            <a:endParaRPr/>
          </a:p>
          <a:p>
            <a:pPr indent="-228600" lvl="0" marL="228600" marR="0" rtl="0" algn="l">
              <a:lnSpc>
                <a:spcPct val="100000"/>
              </a:lnSpc>
              <a:spcBef>
                <a:spcPts val="0"/>
              </a:spcBef>
              <a:spcAft>
                <a:spcPts val="0"/>
              </a:spcAft>
              <a:buClr>
                <a:schemeClr val="dk1"/>
              </a:buClr>
              <a:buSzPts val="1200"/>
              <a:buFont typeface="Calibri"/>
              <a:buAutoNum type="arabicPeriod"/>
            </a:pPr>
            <a:r>
              <a:rPr lang="en-GB"/>
              <a:t>Introduce and elicit the pronunciation of the </a:t>
            </a:r>
            <a:r>
              <a:rPr b="1" lang="en-GB"/>
              <a:t>individual SSC [i] </a:t>
            </a:r>
            <a:r>
              <a:rPr lang="en-GB"/>
              <a:t>and then the </a:t>
            </a:r>
            <a:r>
              <a:rPr b="1" lang="en-GB"/>
              <a:t>source</a:t>
            </a:r>
            <a:r>
              <a:rPr lang="en-GB"/>
              <a:t> word again ‘</a:t>
            </a:r>
            <a:r>
              <a:rPr b="1" lang="en-GB"/>
              <a:t>idea</a:t>
            </a:r>
            <a:r>
              <a:rPr lang="en-GB"/>
              <a:t>’ (with gesture, if using).</a:t>
            </a:r>
            <a:endParaRPr/>
          </a:p>
          <a:p>
            <a:pPr indent="-228600" lvl="0" marL="228600" marR="0" rtl="0" algn="l">
              <a:lnSpc>
                <a:spcPct val="100000"/>
              </a:lnSpc>
              <a:spcBef>
                <a:spcPts val="0"/>
              </a:spcBef>
              <a:spcAft>
                <a:spcPts val="0"/>
              </a:spcAft>
              <a:buClr>
                <a:schemeClr val="dk1"/>
              </a:buClr>
              <a:buSzPts val="1200"/>
              <a:buFont typeface="Calibri"/>
              <a:buAutoNum type="arabicPeriod"/>
            </a:pPr>
            <a:r>
              <a:rPr lang="en-GB"/>
              <a:t>Then present and elicit the pronunciation of the five </a:t>
            </a:r>
            <a:r>
              <a:rPr b="1" lang="en-GB"/>
              <a:t>cluster</a:t>
            </a:r>
            <a:r>
              <a:rPr lang="en-GB"/>
              <a:t> words.</a:t>
            </a:r>
            <a:br>
              <a:rPr lang="en-GB"/>
            </a:br>
            <a:endParaRPr/>
          </a:p>
          <a:p>
            <a:pPr indent="0" lvl="0" marL="0" marR="0" rtl="0" algn="l">
              <a:lnSpc>
                <a:spcPct val="100000"/>
              </a:lnSpc>
              <a:spcBef>
                <a:spcPts val="0"/>
              </a:spcBef>
              <a:spcAft>
                <a:spcPts val="0"/>
              </a:spcAft>
              <a:buClr>
                <a:schemeClr val="dk1"/>
              </a:buClr>
              <a:buSzPts val="1200"/>
              <a:buFont typeface="Calibri"/>
              <a:buNone/>
            </a:pPr>
            <a:r>
              <a:rPr lang="en-GB"/>
              <a:t>The cluster words have been chosen for their high-frequency, from a range of word classes, with the SSC (where possible) positioned within a variety of syllables within the words (e.g. initial, 2</a:t>
            </a:r>
            <a:r>
              <a:rPr baseline="30000" lang="en-GB"/>
              <a:t>nd</a:t>
            </a:r>
            <a:r>
              <a:rPr lang="en-GB"/>
              <a:t>, final etc.). Additionally, we have tried to use words that build cumulatively on previously taught SSCs (see the Phonics Teaching Sequence document) and do not include new SSCs. Where new SSCs are used, they are often consonants which have a similar symbol-sound correspondence in English.</a:t>
            </a:r>
            <a:br>
              <a:rPr lang="en-GB"/>
            </a:br>
            <a:endParaRPr/>
          </a:p>
          <a:p>
            <a:pPr indent="0" lvl="0" marL="0" marR="0" rtl="0" algn="l">
              <a:lnSpc>
                <a:spcPct val="100000"/>
              </a:lnSpc>
              <a:spcBef>
                <a:spcPts val="0"/>
              </a:spcBef>
              <a:spcAft>
                <a:spcPts val="0"/>
              </a:spcAft>
              <a:buClr>
                <a:schemeClr val="dk1"/>
              </a:buClr>
              <a:buSzPts val="1200"/>
              <a:buFont typeface="Calibri"/>
              <a:buNone/>
            </a:pPr>
            <a:r>
              <a:rPr b="1" lang="en-GB" strike="sngStrike"/>
              <a:t>Word frequency (1 is the most frequent word in Spanish): </a:t>
            </a:r>
            <a:br>
              <a:rPr lang="en-GB" strike="sngStrike"/>
            </a:br>
            <a:r>
              <a:rPr b="0" lang="en-GB" strike="sngStrike"/>
              <a:t>libro [230]; salir [114]; lista [1189]; luego [150]; palabra [192]; luz [278]</a:t>
            </a:r>
            <a:br>
              <a:rPr lang="en-GB" strike="sngStrike"/>
            </a:br>
            <a:r>
              <a:rPr lang="en-GB" strike="sngStrike"/>
              <a:t>Source: Davies, M. &amp; Davies, K. (2018</a:t>
            </a:r>
            <a:r>
              <a:rPr i="1" lang="en-GB" strike="sngStrike"/>
              <a:t>). A frequency dictionary of Spanish: Core vocabulary for learners </a:t>
            </a:r>
            <a:r>
              <a:rPr lang="en-GB" strike="sngStrike"/>
              <a:t>(2nd ed.). Routledge: London</a:t>
            </a:r>
            <a:endParaRPr b="1" sz="1200" strike="sngStrike"/>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entury Gothic"/>
              <a:ea typeface="Century Gothic"/>
              <a:cs typeface="Century Gothic"/>
              <a:sym typeface="Century Gothic"/>
            </a:endParaRPr>
          </a:p>
        </p:txBody>
      </p:sp>
      <p:sp>
        <p:nvSpPr>
          <p:cNvPr id="116" name="Google Shape;11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entury Gothic"/>
              <a:buNone/>
            </a:pPr>
            <a:fld id="{00000000-1234-1234-1234-123412341234}" type="slidenum">
              <a:rPr b="0" i="0" lang="en-GB" sz="1200" u="none" cap="none" strike="noStrike">
                <a:solidFill>
                  <a:srgbClr val="000000"/>
                </a:solidFill>
                <a:latin typeface="Century Gothic"/>
                <a:ea typeface="Century Gothic"/>
                <a:cs typeface="Century Gothic"/>
                <a:sym typeface="Century Gothic"/>
              </a:rPr>
              <a:t>‹#›</a:t>
            </a:fld>
            <a:endParaRPr b="0" i="0" sz="1200" u="none" cap="none" strike="noStrike">
              <a:solidFill>
                <a:srgbClr val="000000"/>
              </a:solidFill>
              <a:latin typeface="Century Gothic"/>
              <a:ea typeface="Century Gothic"/>
              <a:cs typeface="Century Gothic"/>
              <a:sym typeface="Century Gothic"/>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f4ab4383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g8f4ab4383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a:t>Timing: 2 minutes</a:t>
            </a:r>
            <a:endParaRPr/>
          </a:p>
          <a:p>
            <a:pPr indent="0" lvl="0" marL="0" marR="0" rtl="0" algn="l">
              <a:lnSpc>
                <a:spcPct val="100000"/>
              </a:lnSpc>
              <a:spcBef>
                <a:spcPts val="0"/>
              </a:spcBef>
              <a:spcAft>
                <a:spcPts val="0"/>
              </a:spcAft>
              <a:buClr>
                <a:schemeClr val="dk1"/>
              </a:buClr>
              <a:buSzPts val="1200"/>
              <a:buFont typeface="Calibri"/>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Aim: </a:t>
            </a:r>
            <a:r>
              <a:rPr b="0" lang="en-GB"/>
              <a:t>To introduce SSC </a:t>
            </a:r>
            <a:r>
              <a:rPr b="1" lang="en-GB"/>
              <a:t>[l]</a:t>
            </a:r>
            <a:endParaRPr/>
          </a:p>
          <a:p>
            <a:pPr indent="0" lvl="0" marL="0" marR="0" rtl="0" algn="l">
              <a:lnSpc>
                <a:spcPct val="100000"/>
              </a:lnSpc>
              <a:spcBef>
                <a:spcPts val="0"/>
              </a:spcBef>
              <a:spcAft>
                <a:spcPts val="0"/>
              </a:spcAft>
              <a:buClr>
                <a:schemeClr val="dk1"/>
              </a:buClr>
              <a:buSzPts val="1200"/>
              <a:buFont typeface="Calibri"/>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Procedure:</a:t>
            </a:r>
            <a:endParaRPr/>
          </a:p>
          <a:p>
            <a:pPr indent="-228600" lvl="0" marL="228600" marR="0" rtl="0" algn="l">
              <a:lnSpc>
                <a:spcPct val="100000"/>
              </a:lnSpc>
              <a:spcBef>
                <a:spcPts val="0"/>
              </a:spcBef>
              <a:spcAft>
                <a:spcPts val="0"/>
              </a:spcAft>
              <a:buClr>
                <a:schemeClr val="dk1"/>
              </a:buClr>
              <a:buSzPts val="1200"/>
              <a:buFont typeface="Calibri"/>
              <a:buAutoNum type="arabicPeriod"/>
            </a:pPr>
            <a:r>
              <a:rPr lang="en-GB"/>
              <a:t>Introduce and elicit the pronunciation of the </a:t>
            </a:r>
            <a:r>
              <a:rPr b="1" lang="en-GB"/>
              <a:t>individual SSC [i] </a:t>
            </a:r>
            <a:r>
              <a:rPr lang="en-GB"/>
              <a:t>and then the </a:t>
            </a:r>
            <a:r>
              <a:rPr b="1" lang="en-GB"/>
              <a:t>source</a:t>
            </a:r>
            <a:r>
              <a:rPr lang="en-GB"/>
              <a:t> word again ‘</a:t>
            </a:r>
            <a:r>
              <a:rPr b="1" lang="en-GB"/>
              <a:t>idea</a:t>
            </a:r>
            <a:r>
              <a:rPr lang="en-GB"/>
              <a:t>’ (with gesture, if using).</a:t>
            </a:r>
            <a:endParaRPr/>
          </a:p>
          <a:p>
            <a:pPr indent="-228600" lvl="0" marL="228600" marR="0" rtl="0" algn="l">
              <a:lnSpc>
                <a:spcPct val="100000"/>
              </a:lnSpc>
              <a:spcBef>
                <a:spcPts val="0"/>
              </a:spcBef>
              <a:spcAft>
                <a:spcPts val="0"/>
              </a:spcAft>
              <a:buClr>
                <a:schemeClr val="dk1"/>
              </a:buClr>
              <a:buSzPts val="1200"/>
              <a:buFont typeface="Calibri"/>
              <a:buAutoNum type="arabicPeriod"/>
            </a:pPr>
            <a:r>
              <a:rPr lang="en-GB"/>
              <a:t>Then present and elicit the pronunciation of the five </a:t>
            </a:r>
            <a:r>
              <a:rPr b="1" lang="en-GB"/>
              <a:t>cluster</a:t>
            </a:r>
            <a:r>
              <a:rPr lang="en-GB"/>
              <a:t> words.</a:t>
            </a:r>
            <a:br>
              <a:rPr lang="en-GB"/>
            </a:br>
            <a:endParaRPr/>
          </a:p>
          <a:p>
            <a:pPr indent="0" lvl="0" marL="0" marR="0" rtl="0" algn="l">
              <a:lnSpc>
                <a:spcPct val="100000"/>
              </a:lnSpc>
              <a:spcBef>
                <a:spcPts val="0"/>
              </a:spcBef>
              <a:spcAft>
                <a:spcPts val="0"/>
              </a:spcAft>
              <a:buClr>
                <a:schemeClr val="dk1"/>
              </a:buClr>
              <a:buSzPts val="1200"/>
              <a:buFont typeface="Calibri"/>
              <a:buNone/>
            </a:pPr>
            <a:r>
              <a:rPr lang="en-GB"/>
              <a:t>The cluster words have been chosen for their high-frequency, from a range of word classes, with the SSC (where possible) positioned within a variety of syllables within the words (e.g. initial, 2</a:t>
            </a:r>
            <a:r>
              <a:rPr baseline="30000" lang="en-GB"/>
              <a:t>nd</a:t>
            </a:r>
            <a:r>
              <a:rPr lang="en-GB"/>
              <a:t>, final etc.). Additionally, we have tried to use words that build cumulatively on previously taught SSCs (see the Phonics Teaching Sequence document) and do not include new SSCs. Where new SSCs are used, they are often consonants which have a similar symbol-sound correspondence in English.</a:t>
            </a:r>
            <a:br>
              <a:rPr lang="en-GB"/>
            </a:br>
            <a:endParaRPr/>
          </a:p>
          <a:p>
            <a:pPr indent="0" lvl="0" marL="0" marR="0" rtl="0" algn="l">
              <a:lnSpc>
                <a:spcPct val="100000"/>
              </a:lnSpc>
              <a:spcBef>
                <a:spcPts val="0"/>
              </a:spcBef>
              <a:spcAft>
                <a:spcPts val="0"/>
              </a:spcAft>
              <a:buClr>
                <a:schemeClr val="dk1"/>
              </a:buClr>
              <a:buSzPts val="1200"/>
              <a:buFont typeface="Calibri"/>
              <a:buNone/>
            </a:pPr>
            <a:r>
              <a:rPr b="1" lang="en-GB" strike="sngStrike"/>
              <a:t>Word frequency (1 is the most frequent word in Spanish): </a:t>
            </a:r>
            <a:br>
              <a:rPr lang="en-GB" strike="sngStrike"/>
            </a:br>
            <a:r>
              <a:rPr b="0" lang="en-GB" strike="sngStrike"/>
              <a:t>libro [230]; salir [114]; lista [1189]; luego [150]; palabra [192]; luz [278]</a:t>
            </a:r>
            <a:br>
              <a:rPr lang="en-GB" strike="sngStrike"/>
            </a:br>
            <a:r>
              <a:rPr lang="en-GB" strike="sngStrike"/>
              <a:t>Source: Davies, M. &amp; Davies, K. (2018</a:t>
            </a:r>
            <a:r>
              <a:rPr i="1" lang="en-GB" strike="sngStrike"/>
              <a:t>). A frequency dictionary of Spanish: Core vocabulary for learners </a:t>
            </a:r>
            <a:r>
              <a:rPr lang="en-GB" strike="sngStrike"/>
              <a:t>(2nd ed.). Routledge: London</a:t>
            </a:r>
            <a:endParaRPr b="1" sz="1200" strike="sngStrike"/>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entury Gothic"/>
              <a:ea typeface="Century Gothic"/>
              <a:cs typeface="Century Gothic"/>
              <a:sym typeface="Century Gothic"/>
            </a:endParaRPr>
          </a:p>
        </p:txBody>
      </p:sp>
      <p:sp>
        <p:nvSpPr>
          <p:cNvPr id="126" name="Google Shape;126;g8f4ab4383b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entury Gothic"/>
              <a:buNone/>
            </a:pPr>
            <a:fld id="{00000000-1234-1234-1234-123412341234}" type="slidenum">
              <a:rPr b="0" i="0" lang="en-GB" sz="1200" u="none" cap="none" strike="noStrike">
                <a:solidFill>
                  <a:srgbClr val="000000"/>
                </a:solidFill>
                <a:latin typeface="Century Gothic"/>
                <a:ea typeface="Century Gothic"/>
                <a:cs typeface="Century Gothic"/>
                <a:sym typeface="Century Gothic"/>
              </a:rPr>
              <a:t>‹#›</a:t>
            </a:fld>
            <a:endParaRPr b="0" i="0" sz="1200" u="none" cap="none" strike="noStrike">
              <a:solidFill>
                <a:srgbClr val="000000"/>
              </a:solidFill>
              <a:latin typeface="Century Gothic"/>
              <a:ea typeface="Century Gothic"/>
              <a:cs typeface="Century Gothic"/>
              <a:sym typeface="Century Gothic"/>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t>Without the images or sound, students have to pronounce the words themselves.</a:t>
            </a:r>
            <a:endParaRPr sz="1200">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sz="1200">
              <a:solidFill>
                <a:schemeClr val="dk1"/>
              </a:solidFill>
              <a:latin typeface="Century Gothic"/>
              <a:ea typeface="Century Gothic"/>
              <a:cs typeface="Century Gothic"/>
              <a:sym typeface="Century Gothic"/>
            </a:endParaRPr>
          </a:p>
        </p:txBody>
      </p:sp>
      <p:sp>
        <p:nvSpPr>
          <p:cNvPr id="154" name="Google Shape;154;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entury Gothic"/>
              <a:buNone/>
            </a:pPr>
            <a:fld id="{00000000-1234-1234-1234-123412341234}" type="slidenum">
              <a:rPr b="0" i="0" lang="en-GB" sz="1200" u="none" cap="none" strike="noStrike">
                <a:solidFill>
                  <a:srgbClr val="000000"/>
                </a:solidFill>
                <a:latin typeface="Century Gothic"/>
                <a:ea typeface="Century Gothic"/>
                <a:cs typeface="Century Gothic"/>
                <a:sym typeface="Century Gothic"/>
              </a:rPr>
              <a:t>‹#›</a:t>
            </a:fld>
            <a:endParaRPr b="0" i="0" sz="1200" u="none" cap="none" strike="noStrike">
              <a:solidFill>
                <a:srgbClr val="000000"/>
              </a:solidFill>
              <a:latin typeface="Century Gothic"/>
              <a:ea typeface="Century Gothic"/>
              <a:cs typeface="Century Gothic"/>
              <a:sym typeface="Century Gothic"/>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Phonics practice activity (we recommend doing either this or the next activity)</a:t>
            </a:r>
            <a:endParaRPr b="1"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rPr b="1" lang="en-GB"/>
              <a:t>Timing: </a:t>
            </a:r>
            <a:r>
              <a:rPr b="0" lang="en-GB"/>
              <a:t>1 minute</a:t>
            </a:r>
            <a:endParaRPr b="0"/>
          </a:p>
          <a:p>
            <a:pPr indent="0" lvl="0" marL="0" rtl="0" algn="l">
              <a:spcBef>
                <a:spcPts val="0"/>
              </a:spcBef>
              <a:spcAft>
                <a:spcPts val="0"/>
              </a:spcAft>
              <a:buNone/>
            </a:pPr>
            <a:r>
              <a:t/>
            </a:r>
            <a:endParaRPr b="1"/>
          </a:p>
          <a:p>
            <a:pPr indent="0" lvl="0" marL="0" rtl="0" algn="l">
              <a:spcBef>
                <a:spcPts val="0"/>
              </a:spcBef>
              <a:spcAft>
                <a:spcPts val="0"/>
              </a:spcAft>
              <a:buNone/>
            </a:pPr>
            <a:r>
              <a:rPr b="1" lang="en-GB"/>
              <a:t>Aim: </a:t>
            </a:r>
            <a:r>
              <a:rPr b="0" lang="en-GB"/>
              <a:t>to gain confidence and fluency in saying words with [i]</a:t>
            </a:r>
            <a:endParaRPr b="0"/>
          </a:p>
          <a:p>
            <a:pPr indent="0" lvl="0" marL="0" rtl="0" algn="l">
              <a:spcBef>
                <a:spcPts val="0"/>
              </a:spcBef>
              <a:spcAft>
                <a:spcPts val="0"/>
              </a:spcAft>
              <a:buNone/>
            </a:pPr>
            <a:r>
              <a:t/>
            </a:r>
            <a:endParaRPr b="1"/>
          </a:p>
          <a:p>
            <a:pPr indent="0" lvl="0" marL="0" rtl="0" algn="l">
              <a:spcBef>
                <a:spcPts val="0"/>
              </a:spcBef>
              <a:spcAft>
                <a:spcPts val="0"/>
              </a:spcAft>
              <a:buNone/>
            </a:pPr>
            <a:r>
              <a:rPr b="1" lang="en-GB"/>
              <a:t>Procedure:</a:t>
            </a:r>
            <a:endParaRPr/>
          </a:p>
          <a:p>
            <a:pPr indent="0" lvl="0" marL="0" rtl="0" algn="l">
              <a:spcBef>
                <a:spcPts val="0"/>
              </a:spcBef>
              <a:spcAft>
                <a:spcPts val="0"/>
              </a:spcAft>
              <a:buNone/>
            </a:pPr>
            <a:r>
              <a:rPr b="0" lang="en-GB"/>
              <a:t>1.</a:t>
            </a:r>
            <a:r>
              <a:rPr lang="en-GB" sz="1200">
                <a:solidFill>
                  <a:schemeClr val="dk1"/>
                </a:solidFill>
                <a:latin typeface="Calibri"/>
                <a:ea typeface="Calibri"/>
                <a:cs typeface="Calibri"/>
                <a:sym typeface="Calibri"/>
              </a:rPr>
              <a:t> Pupils say the words alternately out loud with a partner, building up speed, over 1 minute’s intensive practice.  </a:t>
            </a:r>
            <a:endParaRPr b="0"/>
          </a:p>
          <a:p>
            <a:pPr indent="0" lvl="0" marL="0" rtl="0" algn="l">
              <a:spcBef>
                <a:spcPts val="0"/>
              </a:spcBef>
              <a:spcAft>
                <a:spcPts val="0"/>
              </a:spcAft>
              <a:buNone/>
            </a:pPr>
            <a:r>
              <a:rPr b="0" lang="en-GB"/>
              <a:t>2. Pupils </a:t>
            </a:r>
            <a:r>
              <a:rPr lang="en-GB" sz="1200">
                <a:solidFill>
                  <a:schemeClr val="dk1"/>
                </a:solidFill>
                <a:latin typeface="Calibri"/>
                <a:ea typeface="Calibri"/>
                <a:cs typeface="Calibri"/>
                <a:sym typeface="Calibri"/>
              </a:rPr>
              <a:t>call in any order they like, but are not allowed to repeat the one they said in their last turn.</a:t>
            </a:r>
            <a:br>
              <a:rPr lang="en-GB" sz="1200">
                <a:solidFill>
                  <a:schemeClr val="dk1"/>
                </a:solidFill>
                <a:latin typeface="Calibri"/>
                <a:ea typeface="Calibri"/>
                <a:cs typeface="Calibri"/>
                <a:sym typeface="Calibri"/>
              </a:rPr>
            </a:br>
            <a:r>
              <a:rPr b="0" lang="en-GB"/>
              <a:t>3.</a:t>
            </a:r>
            <a:r>
              <a:rPr lang="en-GB" sz="1200">
                <a:solidFill>
                  <a:schemeClr val="dk1"/>
                </a:solidFill>
                <a:latin typeface="Calibri"/>
                <a:ea typeface="Calibri"/>
                <a:cs typeface="Calibri"/>
                <a:sym typeface="Calibri"/>
              </a:rPr>
              <a:t> Teacher can circulate to listen into their SSC knowledge.</a:t>
            </a:r>
            <a:endParaRPr b="0"/>
          </a:p>
          <a:p>
            <a:pPr indent="0" lvl="0" marL="0" marR="0" rtl="0" algn="l">
              <a:lnSpc>
                <a:spcPct val="100000"/>
              </a:lnSpc>
              <a:spcBef>
                <a:spcPts val="0"/>
              </a:spcBef>
              <a:spcAft>
                <a:spcPts val="0"/>
              </a:spcAft>
              <a:buClr>
                <a:schemeClr val="dk1"/>
              </a:buClr>
              <a:buSzPts val="1200"/>
              <a:buFont typeface="Calibri"/>
              <a:buNone/>
            </a:pPr>
            <a:br>
              <a:rPr lang="en-GB" sz="1200">
                <a:solidFill>
                  <a:schemeClr val="dk1"/>
                </a:solidFill>
                <a:latin typeface="Calibri"/>
                <a:ea typeface="Calibri"/>
                <a:cs typeface="Calibri"/>
                <a:sym typeface="Calibri"/>
              </a:rPr>
            </a:br>
            <a:r>
              <a:rPr lang="en-GB" sz="1200">
                <a:solidFill>
                  <a:schemeClr val="dk1"/>
                </a:solidFill>
                <a:latin typeface="Calibri"/>
                <a:ea typeface="Calibri"/>
                <a:cs typeface="Calibri"/>
                <a:sym typeface="Calibri"/>
              </a:rPr>
              <a:t>Click on INIZIO to start a one minute timer on the screen.</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strike="sngStrike"/>
              <a:t>Word frequency (1 is the most frequent word in Spanish): </a:t>
            </a:r>
            <a:br>
              <a:rPr lang="en-GB" strike="sngStrike"/>
            </a:br>
            <a:r>
              <a:rPr b="0" lang="en-GB" strike="sngStrike"/>
              <a:t>salir [114]; lista [1189]; palabra [192]; luz [278]; llamar [122]; llevar [101]; ella [72]; amarillo [1381]</a:t>
            </a:r>
            <a:endParaRPr/>
          </a:p>
          <a:p>
            <a:pPr indent="0" lvl="0" marL="0" marR="0" rtl="0" algn="l">
              <a:lnSpc>
                <a:spcPct val="100000"/>
              </a:lnSpc>
              <a:spcBef>
                <a:spcPts val="0"/>
              </a:spcBef>
              <a:spcAft>
                <a:spcPts val="0"/>
              </a:spcAft>
              <a:buClr>
                <a:schemeClr val="dk1"/>
              </a:buClr>
              <a:buSzPts val="1200"/>
              <a:buFont typeface="Calibri"/>
              <a:buNone/>
            </a:pPr>
            <a:r>
              <a:rPr lang="en-GB" strike="sngStrike"/>
              <a:t>Source: Davies, M. &amp; Davies, K. (2018</a:t>
            </a:r>
            <a:r>
              <a:rPr i="1" lang="en-GB" strike="sngStrike"/>
              <a:t>). A frequency dictionary of Spanish: Core vocabulary for learners </a:t>
            </a:r>
            <a:r>
              <a:rPr lang="en-GB" strike="sngStrike"/>
              <a:t>(2nd ed.). Routledge: London</a:t>
            </a:r>
            <a:endParaRPr b="1" sz="1200" strike="sngStrike"/>
          </a:p>
        </p:txBody>
      </p:sp>
      <p:sp>
        <p:nvSpPr>
          <p:cNvPr id="168" name="Google Shape;168;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OPTIONAL</a:t>
            </a:r>
            <a:endParaRPr b="1"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1" lang="en-GB" sz="1200">
                <a:solidFill>
                  <a:schemeClr val="dk1"/>
                </a:solidFill>
                <a:latin typeface="Calibri"/>
                <a:ea typeface="Calibri"/>
                <a:cs typeface="Calibri"/>
                <a:sym typeface="Calibri"/>
              </a:rPr>
              <a:t>Phonics practice activity: alphabetical read aloud</a:t>
            </a:r>
            <a:endParaRPr b="0" sz="1200">
              <a:solidFill>
                <a:schemeClr val="dk1"/>
              </a:solidFill>
              <a:latin typeface="Calibri"/>
              <a:ea typeface="Calibri"/>
              <a:cs typeface="Calibri"/>
              <a:sym typeface="Calibri"/>
            </a:endParaRPr>
          </a:p>
          <a:p>
            <a:pPr indent="0" lvl="0" marL="0" rtl="0" algn="l">
              <a:spcBef>
                <a:spcPts val="0"/>
              </a:spcBef>
              <a:spcAft>
                <a:spcPts val="0"/>
              </a:spcAft>
              <a:buNone/>
            </a:pPr>
            <a:r>
              <a:t/>
            </a:r>
            <a:endParaRPr b="1"/>
          </a:p>
          <a:p>
            <a:pPr indent="0" lvl="0" marL="0" rtl="0" algn="l">
              <a:spcBef>
                <a:spcPts val="0"/>
              </a:spcBef>
              <a:spcAft>
                <a:spcPts val="0"/>
              </a:spcAft>
              <a:buNone/>
            </a:pPr>
            <a:r>
              <a:rPr b="1" lang="en-GB"/>
              <a:t>Timing: 1 minute</a:t>
            </a:r>
            <a:endParaRPr b="1"/>
          </a:p>
          <a:p>
            <a:pPr indent="0" lvl="0" marL="0" rtl="0" algn="l">
              <a:spcBef>
                <a:spcPts val="0"/>
              </a:spcBef>
              <a:spcAft>
                <a:spcPts val="0"/>
              </a:spcAft>
              <a:buNone/>
            </a:pPr>
            <a:r>
              <a:t/>
            </a:r>
            <a:endParaRPr b="1"/>
          </a:p>
          <a:p>
            <a:pPr indent="0" lvl="0" marL="0" marR="0" rtl="0" algn="l">
              <a:lnSpc>
                <a:spcPct val="100000"/>
              </a:lnSpc>
              <a:spcBef>
                <a:spcPts val="0"/>
              </a:spcBef>
              <a:spcAft>
                <a:spcPts val="0"/>
              </a:spcAft>
              <a:buClr>
                <a:schemeClr val="dk1"/>
              </a:buClr>
              <a:buSzPts val="1200"/>
              <a:buFont typeface="Calibri"/>
              <a:buNone/>
            </a:pPr>
            <a:r>
              <a:rPr b="1" lang="en-GB"/>
              <a:t>Aim: </a:t>
            </a:r>
            <a:r>
              <a:rPr b="0" lang="en-GB"/>
              <a:t>to gain confidence and fluency in saying words with [i]</a:t>
            </a:r>
            <a:endParaRPr b="1"/>
          </a:p>
          <a:p>
            <a:pPr indent="0" lvl="0" marL="0" rtl="0" algn="l">
              <a:spcBef>
                <a:spcPts val="0"/>
              </a:spcBef>
              <a:spcAft>
                <a:spcPts val="0"/>
              </a:spcAft>
              <a:buNone/>
            </a:pPr>
            <a:r>
              <a:rPr b="1" lang="en-GB"/>
              <a:t>Procedure:</a:t>
            </a:r>
            <a:endParaRPr/>
          </a:p>
          <a:p>
            <a:pPr indent="0" lvl="0" marL="0" rtl="0" algn="l">
              <a:spcBef>
                <a:spcPts val="0"/>
              </a:spcBef>
              <a:spcAft>
                <a:spcPts val="0"/>
              </a:spcAft>
              <a:buNone/>
            </a:pPr>
            <a:r>
              <a:rPr b="0" lang="en-GB"/>
              <a:t>1. </a:t>
            </a:r>
            <a:r>
              <a:rPr b="0" lang="en-GB" sz="1200">
                <a:solidFill>
                  <a:schemeClr val="dk1"/>
                </a:solidFill>
                <a:latin typeface="Calibri"/>
                <a:ea typeface="Calibri"/>
                <a:cs typeface="Calibri"/>
                <a:sym typeface="Calibri"/>
              </a:rPr>
              <a:t>Individually (but all at once) pupils read out the words but in alphabetical order.  They keep going for one minute.</a:t>
            </a:r>
            <a:endParaRPr b="0"/>
          </a:p>
          <a:p>
            <a:pPr indent="0" lvl="0" marL="0" marR="0" rtl="0" algn="l">
              <a:lnSpc>
                <a:spcPct val="100000"/>
              </a:lnSpc>
              <a:spcBef>
                <a:spcPts val="0"/>
              </a:spcBef>
              <a:spcAft>
                <a:spcPts val="0"/>
              </a:spcAft>
              <a:buClr>
                <a:schemeClr val="dk1"/>
              </a:buClr>
              <a:buSzPts val="1200"/>
              <a:buFont typeface="Calibri"/>
              <a:buNone/>
            </a:pPr>
            <a:r>
              <a:rPr b="0" lang="en-GB"/>
              <a:t>2. </a:t>
            </a:r>
            <a:r>
              <a:rPr lang="en-GB" sz="1200">
                <a:solidFill>
                  <a:schemeClr val="dk1"/>
                </a:solidFill>
                <a:latin typeface="Calibri"/>
                <a:ea typeface="Calibri"/>
                <a:cs typeface="Calibri"/>
                <a:sym typeface="Calibri"/>
              </a:rPr>
              <a:t>Teacher can circulate to listen into their SSC knowledge.</a:t>
            </a:r>
            <a:endParaRPr b="0"/>
          </a:p>
          <a:p>
            <a:pPr indent="0" lvl="0" marL="0" rtl="0" algn="l">
              <a:spcBef>
                <a:spcPts val="0"/>
              </a:spcBef>
              <a:spcAft>
                <a:spcPts val="0"/>
              </a:spcAft>
              <a:buNone/>
            </a:pPr>
            <a:r>
              <a:t/>
            </a:r>
            <a:endParaRPr b="0"/>
          </a:p>
          <a:p>
            <a:pPr indent="0" lvl="0" marL="0" marR="0" rtl="0" algn="l">
              <a:lnSpc>
                <a:spcPct val="100000"/>
              </a:lnSpc>
              <a:spcBef>
                <a:spcPts val="0"/>
              </a:spcBef>
              <a:spcAft>
                <a:spcPts val="0"/>
              </a:spcAft>
              <a:buClr>
                <a:schemeClr val="dk1"/>
              </a:buClr>
              <a:buSzPts val="1200"/>
              <a:buFont typeface="Calibri"/>
              <a:buNone/>
            </a:pPr>
            <a:r>
              <a:rPr b="1" lang="en-GB" strike="sngStrike"/>
              <a:t>Word frequency (1 is the most frequent word in Spanish): </a:t>
            </a:r>
            <a:br>
              <a:rPr lang="en-GB" strike="sngStrike"/>
            </a:br>
            <a:r>
              <a:rPr b="0" lang="en-GB" strike="sngStrike"/>
              <a:t>salir [114]; lista [1189]; palabra [192]; luz [278]; llamar [122]; llevar [101]; ella [72]; amarillo [1381]</a:t>
            </a:r>
            <a:endParaRPr strike="sngStrike"/>
          </a:p>
          <a:p>
            <a:pPr indent="0" lvl="0" marL="0" marR="0" rtl="0" algn="l">
              <a:lnSpc>
                <a:spcPct val="100000"/>
              </a:lnSpc>
              <a:spcBef>
                <a:spcPts val="0"/>
              </a:spcBef>
              <a:spcAft>
                <a:spcPts val="0"/>
              </a:spcAft>
              <a:buClr>
                <a:schemeClr val="dk1"/>
              </a:buClr>
              <a:buSzPts val="1200"/>
              <a:buFont typeface="Calibri"/>
              <a:buNone/>
            </a:pPr>
            <a:r>
              <a:rPr lang="en-GB" strike="sngStrike"/>
              <a:t>Source: Davies, M. &amp; Davies, K. (2018</a:t>
            </a:r>
            <a:r>
              <a:rPr i="1" lang="en-GB" strike="sngStrike"/>
              <a:t>). A frequency dictionary of Spanish: Core vocabulary for learners </a:t>
            </a:r>
            <a:r>
              <a:rPr lang="en-GB" strike="sngStrike"/>
              <a:t>(2nd ed.). Routledge: London</a:t>
            </a:r>
            <a:endParaRPr b="1" sz="1200" strike="sngStrike"/>
          </a:p>
        </p:txBody>
      </p:sp>
      <p:sp>
        <p:nvSpPr>
          <p:cNvPr id="191" name="Google Shape;191;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GB"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rgbClr val="FEE599"/>
        </a:solidFill>
      </p:bgPr>
    </p:bg>
    <p:spTree>
      <p:nvGrpSpPr>
        <p:cNvPr id="12" name="Shape 12"/>
        <p:cNvGrpSpPr/>
        <p:nvPr/>
      </p:nvGrpSpPr>
      <p:grpSpPr>
        <a:xfrm>
          <a:off x="0" y="0"/>
          <a:ext cx="0" cy="0"/>
          <a:chOff x="0" y="0"/>
          <a:chExt cx="0" cy="0"/>
        </a:xfrm>
      </p:grpSpPr>
      <p:sp>
        <p:nvSpPr>
          <p:cNvPr id="13" name="Google Shape;13;p2"/>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1F3864"/>
              </a:buClr>
              <a:buSzPts val="6000"/>
              <a:buFont typeface="Century Gothic"/>
              <a:buNone/>
              <a:defRPr sz="6000">
                <a:solidFill>
                  <a:srgbClr val="1F3864"/>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rgbClr val="1F3864"/>
              </a:buClr>
              <a:buSzPts val="2400"/>
              <a:buNone/>
              <a:defRPr sz="2400">
                <a:solidFill>
                  <a:srgbClr val="1F3864"/>
                </a:solidFill>
                <a:latin typeface="Century Gothic"/>
                <a:ea typeface="Century Gothic"/>
                <a:cs typeface="Century Gothic"/>
                <a:sym typeface="Century Gothic"/>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bg>
      <p:bgPr>
        <a:solidFill>
          <a:srgbClr val="FEE599"/>
        </a:solidFill>
      </p:bgPr>
    </p:bg>
    <p:spTree>
      <p:nvGrpSpPr>
        <p:cNvPr id="43" name="Shape 43"/>
        <p:cNvGrpSpPr/>
        <p:nvPr/>
      </p:nvGrpSpPr>
      <p:grpSpPr>
        <a:xfrm>
          <a:off x="0" y="0"/>
          <a:ext cx="0" cy="0"/>
          <a:chOff x="0" y="0"/>
          <a:chExt cx="0" cy="0"/>
        </a:xfrm>
      </p:grpSpPr>
      <p:sp>
        <p:nvSpPr>
          <p:cNvPr id="44" name="Google Shape;44;p11"/>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bg>
      <p:bgPr>
        <a:solidFill>
          <a:srgbClr val="FEE599"/>
        </a:solidFill>
      </p:bgPr>
    </p:bg>
    <p:spTree>
      <p:nvGrpSpPr>
        <p:cNvPr id="46" name="Shape 46"/>
        <p:cNvGrpSpPr/>
        <p:nvPr/>
      </p:nvGrpSpPr>
      <p:grpSpPr>
        <a:xfrm>
          <a:off x="0" y="0"/>
          <a:ext cx="0" cy="0"/>
          <a:chOff x="0" y="0"/>
          <a:chExt cx="0" cy="0"/>
        </a:xfrm>
      </p:grpSpPr>
      <p:sp>
        <p:nvSpPr>
          <p:cNvPr id="47" name="Google Shape;47;p12"/>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2"/>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bg>
      <p:bgPr>
        <a:solidFill>
          <a:srgbClr val="FEE599"/>
        </a:solidFill>
      </p:bgPr>
    </p:bg>
    <p:spTree>
      <p:nvGrpSpPr>
        <p:cNvPr id="56" name="Shape 56"/>
        <p:cNvGrpSpPr/>
        <p:nvPr/>
      </p:nvGrpSpPr>
      <p:grpSpPr>
        <a:xfrm>
          <a:off x="0" y="0"/>
          <a:ext cx="0" cy="0"/>
          <a:chOff x="0" y="0"/>
          <a:chExt cx="0" cy="0"/>
        </a:xfrm>
      </p:grpSpPr>
      <p:sp>
        <p:nvSpPr>
          <p:cNvPr id="57" name="Google Shape;57;p14"/>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rgbClr val="FEE599"/>
        </a:solidFill>
      </p:bgPr>
    </p:bg>
    <p:spTree>
      <p:nvGrpSpPr>
        <p:cNvPr id="58" name="Shape 58"/>
        <p:cNvGrpSpPr/>
        <p:nvPr/>
      </p:nvGrpSpPr>
      <p:grpSpPr>
        <a:xfrm>
          <a:off x="0" y="0"/>
          <a:ext cx="0" cy="0"/>
          <a:chOff x="0" y="0"/>
          <a:chExt cx="0" cy="0"/>
        </a:xfrm>
      </p:grpSpPr>
      <p:sp>
        <p:nvSpPr>
          <p:cNvPr id="59" name="Google Shape;59;p15"/>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rgbClr val="1F3864"/>
              </a:buClr>
              <a:buSzPts val="6000"/>
              <a:buFont typeface="Twentieth Century"/>
              <a:buNone/>
              <a:defRPr sz="6000">
                <a:solidFill>
                  <a:srgbClr val="1F3864"/>
                </a:solidFill>
                <a:latin typeface="Twentieth Century"/>
                <a:ea typeface="Twentieth Century"/>
                <a:cs typeface="Twentieth Century"/>
                <a:sym typeface="Twentieth Century"/>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rgbClr val="1F3864"/>
              </a:buClr>
              <a:buSzPts val="2400"/>
              <a:buNone/>
              <a:defRPr sz="2400">
                <a:solidFill>
                  <a:srgbClr val="1F3864"/>
                </a:solidFill>
                <a:latin typeface="Twentieth Century"/>
                <a:ea typeface="Twentieth Century"/>
                <a:cs typeface="Twentieth Century"/>
                <a:sym typeface="Twentieth Century"/>
              </a:defRPr>
            </a:lvl1pPr>
            <a:lvl2pPr lvl="1" algn="ctr">
              <a:lnSpc>
                <a:spcPct val="90000"/>
              </a:lnSpc>
              <a:spcBef>
                <a:spcPts val="500"/>
              </a:spcBef>
              <a:spcAft>
                <a:spcPts val="0"/>
              </a:spcAft>
              <a:buClr>
                <a:srgbClr val="1F3864"/>
              </a:buClr>
              <a:buSzPts val="2000"/>
              <a:buNone/>
              <a:defRPr sz="2000"/>
            </a:lvl2pPr>
            <a:lvl3pPr lvl="2" algn="ctr">
              <a:lnSpc>
                <a:spcPct val="90000"/>
              </a:lnSpc>
              <a:spcBef>
                <a:spcPts val="500"/>
              </a:spcBef>
              <a:spcAft>
                <a:spcPts val="0"/>
              </a:spcAft>
              <a:buClr>
                <a:srgbClr val="1F3864"/>
              </a:buClr>
              <a:buSzPts val="1800"/>
              <a:buNone/>
              <a:defRPr sz="1800"/>
            </a:lvl3pPr>
            <a:lvl4pPr lvl="3" algn="ctr">
              <a:lnSpc>
                <a:spcPct val="90000"/>
              </a:lnSpc>
              <a:spcBef>
                <a:spcPts val="500"/>
              </a:spcBef>
              <a:spcAft>
                <a:spcPts val="0"/>
              </a:spcAft>
              <a:buClr>
                <a:srgbClr val="1F3864"/>
              </a:buClr>
              <a:buSzPts val="1600"/>
              <a:buNone/>
              <a:defRPr sz="1600"/>
            </a:lvl4pPr>
            <a:lvl5pPr lvl="4" algn="ctr">
              <a:lnSpc>
                <a:spcPct val="90000"/>
              </a:lnSpc>
              <a:spcBef>
                <a:spcPts val="500"/>
              </a:spcBef>
              <a:spcAft>
                <a:spcPts val="0"/>
              </a:spcAft>
              <a:buClr>
                <a:srgbClr val="1F3864"/>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bg>
      <p:bgPr>
        <a:solidFill>
          <a:srgbClr val="FEE599"/>
        </a:solidFill>
      </p:bgPr>
    </p:bg>
    <p:spTree>
      <p:nvGrpSpPr>
        <p:cNvPr id="61" name="Shape 61"/>
        <p:cNvGrpSpPr/>
        <p:nvPr/>
      </p:nvGrpSpPr>
      <p:grpSpPr>
        <a:xfrm>
          <a:off x="0" y="0"/>
          <a:ext cx="0" cy="0"/>
          <a:chOff x="0" y="0"/>
          <a:chExt cx="0" cy="0"/>
        </a:xfrm>
      </p:grpSpPr>
      <p:sp>
        <p:nvSpPr>
          <p:cNvPr id="62" name="Google Shape;62;p16"/>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rgbClr val="FEE599"/>
        </a:solidFill>
      </p:bgPr>
    </p:bg>
    <p:spTree>
      <p:nvGrpSpPr>
        <p:cNvPr id="64" name="Shape 64"/>
        <p:cNvGrpSpPr/>
        <p:nvPr/>
      </p:nvGrpSpPr>
      <p:grpSpPr>
        <a:xfrm>
          <a:off x="0" y="0"/>
          <a:ext cx="0" cy="0"/>
          <a:chOff x="0" y="0"/>
          <a:chExt cx="0" cy="0"/>
        </a:xfrm>
      </p:grpSpPr>
      <p:sp>
        <p:nvSpPr>
          <p:cNvPr id="65" name="Google Shape;65;p17"/>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F3864"/>
              </a:buClr>
              <a:buSzPts val="6000"/>
              <a:buFont typeface="Twentieth Centur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7"/>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2400"/>
              <a:buNone/>
              <a:defRPr sz="2400">
                <a:solidFill>
                  <a:srgbClr val="1F3864"/>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bg>
      <p:bgPr>
        <a:solidFill>
          <a:srgbClr val="FEE599"/>
        </a:solidFill>
      </p:bgPr>
    </p:bg>
    <p:spTree>
      <p:nvGrpSpPr>
        <p:cNvPr id="67" name="Shape 67"/>
        <p:cNvGrpSpPr/>
        <p:nvPr/>
      </p:nvGrpSpPr>
      <p:grpSpPr>
        <a:xfrm>
          <a:off x="0" y="0"/>
          <a:ext cx="0" cy="0"/>
          <a:chOff x="0" y="0"/>
          <a:chExt cx="0" cy="0"/>
        </a:xfrm>
      </p:grpSpPr>
      <p:sp>
        <p:nvSpPr>
          <p:cNvPr id="68" name="Google Shape;68;p18"/>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0" name="Google Shape;70;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solidFill>
          <a:srgbClr val="FEE599"/>
        </a:solidFill>
      </p:bgPr>
    </p:bg>
    <p:spTree>
      <p:nvGrpSpPr>
        <p:cNvPr id="71" name="Shape 71"/>
        <p:cNvGrpSpPr/>
        <p:nvPr/>
      </p:nvGrpSpPr>
      <p:grpSpPr>
        <a:xfrm>
          <a:off x="0" y="0"/>
          <a:ext cx="0" cy="0"/>
          <a:chOff x="0" y="0"/>
          <a:chExt cx="0" cy="0"/>
        </a:xfrm>
      </p:grpSpPr>
      <p:sp>
        <p:nvSpPr>
          <p:cNvPr id="72" name="Google Shape;72;p19"/>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9"/>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4" name="Google Shape;74;p19"/>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9"/>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76" name="Google Shape;76;p19"/>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bg>
      <p:bgPr>
        <a:solidFill>
          <a:srgbClr val="FEE599"/>
        </a:solidFill>
      </p:bgPr>
    </p:bg>
    <p:spTree>
      <p:nvGrpSpPr>
        <p:cNvPr id="77" name="Shape 77"/>
        <p:cNvGrpSpPr/>
        <p:nvPr/>
      </p:nvGrpSpPr>
      <p:grpSpPr>
        <a:xfrm>
          <a:off x="0" y="0"/>
          <a:ext cx="0" cy="0"/>
          <a:chOff x="0" y="0"/>
          <a:chExt cx="0" cy="0"/>
        </a:xfrm>
      </p:grpSpPr>
      <p:sp>
        <p:nvSpPr>
          <p:cNvPr id="78" name="Google Shape;78;p20"/>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79" name="Google Shape;79;p20"/>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80" name="Google Shape;80;p20"/>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Twentieth Century"/>
                <a:ea typeface="Twentieth Century"/>
                <a:cs typeface="Twentieth Century"/>
                <a:sym typeface="Twentieth Century"/>
              </a:defRPr>
            </a:lvl1pPr>
            <a:lvl2pPr indent="0" lvl="1" marL="0" marR="0" rtl="0" algn="l">
              <a:spcBef>
                <a:spcPts val="0"/>
              </a:spcBef>
              <a:buNone/>
              <a:defRPr sz="1800">
                <a:solidFill>
                  <a:schemeClr val="dk1"/>
                </a:solidFill>
                <a:latin typeface="Twentieth Century"/>
                <a:ea typeface="Twentieth Century"/>
                <a:cs typeface="Twentieth Century"/>
                <a:sym typeface="Twentieth Century"/>
              </a:defRPr>
            </a:lvl2pPr>
            <a:lvl3pPr indent="0" lvl="2" marL="0" marR="0" rtl="0" algn="l">
              <a:spcBef>
                <a:spcPts val="0"/>
              </a:spcBef>
              <a:buNone/>
              <a:defRPr sz="1800">
                <a:solidFill>
                  <a:schemeClr val="dk1"/>
                </a:solidFill>
                <a:latin typeface="Twentieth Century"/>
                <a:ea typeface="Twentieth Century"/>
                <a:cs typeface="Twentieth Century"/>
                <a:sym typeface="Twentieth Century"/>
              </a:defRPr>
            </a:lvl3pPr>
            <a:lvl4pPr indent="0" lvl="3" marL="0" marR="0" rtl="0" algn="l">
              <a:spcBef>
                <a:spcPts val="0"/>
              </a:spcBef>
              <a:buNone/>
              <a:defRPr sz="1800">
                <a:solidFill>
                  <a:schemeClr val="dk1"/>
                </a:solidFill>
                <a:latin typeface="Twentieth Century"/>
                <a:ea typeface="Twentieth Century"/>
                <a:cs typeface="Twentieth Century"/>
                <a:sym typeface="Twentieth Century"/>
              </a:defRPr>
            </a:lvl4pPr>
            <a:lvl5pPr indent="0" lvl="4" marL="0" marR="0" rtl="0" algn="l">
              <a:spcBef>
                <a:spcPts val="0"/>
              </a:spcBef>
              <a:buNone/>
              <a:defRPr sz="1800">
                <a:solidFill>
                  <a:schemeClr val="dk1"/>
                </a:solidFill>
                <a:latin typeface="Twentieth Century"/>
                <a:ea typeface="Twentieth Century"/>
                <a:cs typeface="Twentieth Century"/>
                <a:sym typeface="Twentieth Century"/>
              </a:defRPr>
            </a:lvl5pPr>
            <a:lvl6pPr indent="0" lvl="5" marL="0" marR="0" rtl="0" algn="l">
              <a:spcBef>
                <a:spcPts val="0"/>
              </a:spcBef>
              <a:buNone/>
              <a:defRPr sz="1800">
                <a:solidFill>
                  <a:schemeClr val="dk1"/>
                </a:solidFill>
                <a:latin typeface="Twentieth Century"/>
                <a:ea typeface="Twentieth Century"/>
                <a:cs typeface="Twentieth Century"/>
                <a:sym typeface="Twentieth Century"/>
              </a:defRPr>
            </a:lvl6pPr>
            <a:lvl7pPr indent="0" lvl="6" marL="0" marR="0" rtl="0" algn="l">
              <a:spcBef>
                <a:spcPts val="0"/>
              </a:spcBef>
              <a:buNone/>
              <a:defRPr sz="1800">
                <a:solidFill>
                  <a:schemeClr val="dk1"/>
                </a:solidFill>
                <a:latin typeface="Twentieth Century"/>
                <a:ea typeface="Twentieth Century"/>
                <a:cs typeface="Twentieth Century"/>
                <a:sym typeface="Twentieth Century"/>
              </a:defRPr>
            </a:lvl7pPr>
            <a:lvl8pPr indent="0" lvl="7" marL="0" marR="0" rtl="0" algn="l">
              <a:spcBef>
                <a:spcPts val="0"/>
              </a:spcBef>
              <a:buNone/>
              <a:defRPr sz="1800">
                <a:solidFill>
                  <a:schemeClr val="dk1"/>
                </a:solidFill>
                <a:latin typeface="Twentieth Century"/>
                <a:ea typeface="Twentieth Century"/>
                <a:cs typeface="Twentieth Century"/>
                <a:sym typeface="Twentieth Century"/>
              </a:defRPr>
            </a:lvl8pPr>
            <a:lvl9pPr indent="0" lvl="8" marL="0" marR="0" rtl="0" algn="l">
              <a:spcBef>
                <a:spcPts val="0"/>
              </a:spcBef>
              <a:buNone/>
              <a:defRPr sz="1800">
                <a:solidFill>
                  <a:schemeClr val="dk1"/>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rgbClr val="FEE599"/>
        </a:solidFill>
      </p:bgPr>
    </p:bg>
    <p:spTree>
      <p:nvGrpSpPr>
        <p:cNvPr id="81" name="Shape 81"/>
        <p:cNvGrpSpPr/>
        <p:nvPr/>
      </p:nvGrpSpPr>
      <p:grpSpPr>
        <a:xfrm>
          <a:off x="0" y="0"/>
          <a:ext cx="0" cy="0"/>
          <a:chOff x="0" y="0"/>
          <a:chExt cx="0" cy="0"/>
        </a:xfrm>
      </p:grpSpPr>
      <p:sp>
        <p:nvSpPr>
          <p:cNvPr id="82" name="Google Shape;82;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F3864"/>
              </a:buClr>
              <a:buSzPts val="3200"/>
              <a:buFont typeface="Twentieth Centur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21"/>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1F3864"/>
              </a:buClr>
              <a:buSzPts val="3200"/>
              <a:buChar char="•"/>
              <a:defRPr sz="3200"/>
            </a:lvl1pPr>
            <a:lvl2pPr indent="-406400" lvl="1" marL="914400" algn="l">
              <a:lnSpc>
                <a:spcPct val="90000"/>
              </a:lnSpc>
              <a:spcBef>
                <a:spcPts val="500"/>
              </a:spcBef>
              <a:spcAft>
                <a:spcPts val="0"/>
              </a:spcAft>
              <a:buClr>
                <a:srgbClr val="1F3864"/>
              </a:buClr>
              <a:buSzPts val="2800"/>
              <a:buChar char="•"/>
              <a:defRPr sz="2800"/>
            </a:lvl2pPr>
            <a:lvl3pPr indent="-381000" lvl="2" marL="1371600" algn="l">
              <a:lnSpc>
                <a:spcPct val="90000"/>
              </a:lnSpc>
              <a:spcBef>
                <a:spcPts val="500"/>
              </a:spcBef>
              <a:spcAft>
                <a:spcPts val="0"/>
              </a:spcAft>
              <a:buClr>
                <a:srgbClr val="1F3864"/>
              </a:buClr>
              <a:buSzPts val="2400"/>
              <a:buChar char="•"/>
              <a:defRPr sz="2400"/>
            </a:lvl3pPr>
            <a:lvl4pPr indent="-355600" lvl="3" marL="1828800" algn="l">
              <a:lnSpc>
                <a:spcPct val="90000"/>
              </a:lnSpc>
              <a:spcBef>
                <a:spcPts val="500"/>
              </a:spcBef>
              <a:spcAft>
                <a:spcPts val="0"/>
              </a:spcAft>
              <a:buClr>
                <a:srgbClr val="1F3864"/>
              </a:buClr>
              <a:buSzPts val="2000"/>
              <a:buChar char="•"/>
              <a:defRPr sz="2000"/>
            </a:lvl4pPr>
            <a:lvl5pPr indent="-355600" lvl="4" marL="2286000" algn="l">
              <a:lnSpc>
                <a:spcPct val="90000"/>
              </a:lnSpc>
              <a:spcBef>
                <a:spcPts val="500"/>
              </a:spcBef>
              <a:spcAft>
                <a:spcPts val="0"/>
              </a:spcAft>
              <a:buClr>
                <a:srgbClr val="1F3864"/>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84" name="Google Shape;84;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5" name="Google Shape;85;p21"/>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86" name="Google Shape;86;p21"/>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87" name="Google Shape;87;p21"/>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Twentieth Century"/>
                <a:ea typeface="Twentieth Century"/>
                <a:cs typeface="Twentieth Century"/>
                <a:sym typeface="Twentieth Century"/>
              </a:defRPr>
            </a:lvl1pPr>
            <a:lvl2pPr indent="0" lvl="1" marL="0" marR="0" rtl="0" algn="l">
              <a:spcBef>
                <a:spcPts val="0"/>
              </a:spcBef>
              <a:buNone/>
              <a:defRPr sz="1800">
                <a:solidFill>
                  <a:schemeClr val="dk1"/>
                </a:solidFill>
                <a:latin typeface="Twentieth Century"/>
                <a:ea typeface="Twentieth Century"/>
                <a:cs typeface="Twentieth Century"/>
                <a:sym typeface="Twentieth Century"/>
              </a:defRPr>
            </a:lvl2pPr>
            <a:lvl3pPr indent="0" lvl="2" marL="0" marR="0" rtl="0" algn="l">
              <a:spcBef>
                <a:spcPts val="0"/>
              </a:spcBef>
              <a:buNone/>
              <a:defRPr sz="1800">
                <a:solidFill>
                  <a:schemeClr val="dk1"/>
                </a:solidFill>
                <a:latin typeface="Twentieth Century"/>
                <a:ea typeface="Twentieth Century"/>
                <a:cs typeface="Twentieth Century"/>
                <a:sym typeface="Twentieth Century"/>
              </a:defRPr>
            </a:lvl3pPr>
            <a:lvl4pPr indent="0" lvl="3" marL="0" marR="0" rtl="0" algn="l">
              <a:spcBef>
                <a:spcPts val="0"/>
              </a:spcBef>
              <a:buNone/>
              <a:defRPr sz="1800">
                <a:solidFill>
                  <a:schemeClr val="dk1"/>
                </a:solidFill>
                <a:latin typeface="Twentieth Century"/>
                <a:ea typeface="Twentieth Century"/>
                <a:cs typeface="Twentieth Century"/>
                <a:sym typeface="Twentieth Century"/>
              </a:defRPr>
            </a:lvl4pPr>
            <a:lvl5pPr indent="0" lvl="4" marL="0" marR="0" rtl="0" algn="l">
              <a:spcBef>
                <a:spcPts val="0"/>
              </a:spcBef>
              <a:buNone/>
              <a:defRPr sz="1800">
                <a:solidFill>
                  <a:schemeClr val="dk1"/>
                </a:solidFill>
                <a:latin typeface="Twentieth Century"/>
                <a:ea typeface="Twentieth Century"/>
                <a:cs typeface="Twentieth Century"/>
                <a:sym typeface="Twentieth Century"/>
              </a:defRPr>
            </a:lvl5pPr>
            <a:lvl6pPr indent="0" lvl="5" marL="0" marR="0" rtl="0" algn="l">
              <a:spcBef>
                <a:spcPts val="0"/>
              </a:spcBef>
              <a:buNone/>
              <a:defRPr sz="1800">
                <a:solidFill>
                  <a:schemeClr val="dk1"/>
                </a:solidFill>
                <a:latin typeface="Twentieth Century"/>
                <a:ea typeface="Twentieth Century"/>
                <a:cs typeface="Twentieth Century"/>
                <a:sym typeface="Twentieth Century"/>
              </a:defRPr>
            </a:lvl6pPr>
            <a:lvl7pPr indent="0" lvl="6" marL="0" marR="0" rtl="0" algn="l">
              <a:spcBef>
                <a:spcPts val="0"/>
              </a:spcBef>
              <a:buNone/>
              <a:defRPr sz="1800">
                <a:solidFill>
                  <a:schemeClr val="dk1"/>
                </a:solidFill>
                <a:latin typeface="Twentieth Century"/>
                <a:ea typeface="Twentieth Century"/>
                <a:cs typeface="Twentieth Century"/>
                <a:sym typeface="Twentieth Century"/>
              </a:defRPr>
            </a:lvl7pPr>
            <a:lvl8pPr indent="0" lvl="7" marL="0" marR="0" rtl="0" algn="l">
              <a:spcBef>
                <a:spcPts val="0"/>
              </a:spcBef>
              <a:buNone/>
              <a:defRPr sz="1800">
                <a:solidFill>
                  <a:schemeClr val="dk1"/>
                </a:solidFill>
                <a:latin typeface="Twentieth Century"/>
                <a:ea typeface="Twentieth Century"/>
                <a:cs typeface="Twentieth Century"/>
                <a:sym typeface="Twentieth Century"/>
              </a:defRPr>
            </a:lvl8pPr>
            <a:lvl9pPr indent="0" lvl="8" marL="0" marR="0" rtl="0" algn="l">
              <a:spcBef>
                <a:spcPts val="0"/>
              </a:spcBef>
              <a:buNone/>
              <a:defRPr sz="1800">
                <a:solidFill>
                  <a:schemeClr val="dk1"/>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bg>
      <p:bgPr>
        <a:solidFill>
          <a:srgbClr val="FEE599"/>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55600" lvl="1" marL="914400" algn="l">
              <a:lnSpc>
                <a:spcPct val="90000"/>
              </a:lnSpc>
              <a:spcBef>
                <a:spcPts val="500"/>
              </a:spcBef>
              <a:spcAft>
                <a:spcPts val="0"/>
              </a:spcAft>
              <a:buClr>
                <a:srgbClr val="1F3864"/>
              </a:buClr>
              <a:buSzPts val="2000"/>
              <a:buChar char="•"/>
              <a:defRPr sz="2000"/>
            </a:lvl2pPr>
            <a:lvl3pPr indent="-342900" lvl="2" marL="1371600" algn="l">
              <a:lnSpc>
                <a:spcPct val="90000"/>
              </a:lnSpc>
              <a:spcBef>
                <a:spcPts val="500"/>
              </a:spcBef>
              <a:spcAft>
                <a:spcPts val="0"/>
              </a:spcAft>
              <a:buClr>
                <a:srgbClr val="1F3864"/>
              </a:buClr>
              <a:buSzPts val="1800"/>
              <a:buChar char="•"/>
              <a:defRPr sz="1800"/>
            </a:lvl3pPr>
            <a:lvl4pPr indent="-330200" lvl="3" marL="1828800" algn="l">
              <a:lnSpc>
                <a:spcPct val="90000"/>
              </a:lnSpc>
              <a:spcBef>
                <a:spcPts val="500"/>
              </a:spcBef>
              <a:spcAft>
                <a:spcPts val="0"/>
              </a:spcAft>
              <a:buClr>
                <a:srgbClr val="1F3864"/>
              </a:buClr>
              <a:buSzPts val="1600"/>
              <a:buChar char="•"/>
              <a:defRPr sz="1600"/>
            </a:lvl4pPr>
            <a:lvl5pPr indent="-330200" lvl="4" marL="2286000" algn="l">
              <a:lnSpc>
                <a:spcPct val="90000"/>
              </a:lnSpc>
              <a:spcBef>
                <a:spcPts val="500"/>
              </a:spcBef>
              <a:spcAft>
                <a:spcPts val="0"/>
              </a:spcAft>
              <a:buClr>
                <a:srgbClr val="1F3864"/>
              </a:buClr>
              <a:buSzPts val="1600"/>
              <a:buChar char="•"/>
              <a:defRPr sz="16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solidFill>
          <a:srgbClr val="FEE599"/>
        </a:solidFill>
      </p:bgPr>
    </p:bg>
    <p:spTree>
      <p:nvGrpSpPr>
        <p:cNvPr id="88" name="Shape 88"/>
        <p:cNvGrpSpPr/>
        <p:nvPr/>
      </p:nvGrpSpPr>
      <p:grpSpPr>
        <a:xfrm>
          <a:off x="0" y="0"/>
          <a:ext cx="0" cy="0"/>
          <a:chOff x="0" y="0"/>
          <a:chExt cx="0" cy="0"/>
        </a:xfrm>
      </p:grpSpPr>
      <p:sp>
        <p:nvSpPr>
          <p:cNvPr id="89" name="Google Shape;89;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F3864"/>
              </a:buClr>
              <a:buSzPts val="3200"/>
              <a:buFont typeface="Twentieth Centur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22"/>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rgbClr val="1F3864"/>
              </a:buClr>
              <a:buSzPts val="3200"/>
              <a:buFont typeface="Arial"/>
              <a:buNone/>
              <a:defRPr b="0" i="0" sz="3200" u="none" cap="none" strike="noStrike">
                <a:solidFill>
                  <a:srgbClr val="1F3864"/>
                </a:solidFill>
                <a:latin typeface="Twentieth Century"/>
                <a:ea typeface="Twentieth Century"/>
                <a:cs typeface="Twentieth Century"/>
                <a:sym typeface="Twentieth Century"/>
              </a:defRPr>
            </a:lvl1pPr>
            <a:lvl2pPr lvl="1" marR="0" rtl="0" algn="l">
              <a:lnSpc>
                <a:spcPct val="90000"/>
              </a:lnSpc>
              <a:spcBef>
                <a:spcPts val="500"/>
              </a:spcBef>
              <a:spcAft>
                <a:spcPts val="0"/>
              </a:spcAft>
              <a:buClr>
                <a:srgbClr val="1F3864"/>
              </a:buClr>
              <a:buSzPts val="2800"/>
              <a:buFont typeface="Arial"/>
              <a:buNone/>
              <a:defRPr b="0" i="0" sz="2800" u="none" cap="none" strike="noStrike">
                <a:solidFill>
                  <a:srgbClr val="1F3864"/>
                </a:solidFill>
                <a:latin typeface="Twentieth Century"/>
                <a:ea typeface="Twentieth Century"/>
                <a:cs typeface="Twentieth Century"/>
                <a:sym typeface="Twentieth Century"/>
              </a:defRPr>
            </a:lvl2pPr>
            <a:lvl3pPr lvl="2" marR="0" rtl="0" algn="l">
              <a:lnSpc>
                <a:spcPct val="90000"/>
              </a:lnSpc>
              <a:spcBef>
                <a:spcPts val="500"/>
              </a:spcBef>
              <a:spcAft>
                <a:spcPts val="0"/>
              </a:spcAft>
              <a:buClr>
                <a:srgbClr val="1F3864"/>
              </a:buClr>
              <a:buSzPts val="2400"/>
              <a:buFont typeface="Arial"/>
              <a:buNone/>
              <a:defRPr b="0" i="0" sz="2400" u="none" cap="none" strike="noStrike">
                <a:solidFill>
                  <a:srgbClr val="1F3864"/>
                </a:solidFill>
                <a:latin typeface="Twentieth Century"/>
                <a:ea typeface="Twentieth Century"/>
                <a:cs typeface="Twentieth Century"/>
                <a:sym typeface="Twentieth Century"/>
              </a:defRPr>
            </a:lvl3pPr>
            <a:lvl4pPr lvl="3"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Twentieth Century"/>
                <a:ea typeface="Twentieth Century"/>
                <a:cs typeface="Twentieth Century"/>
                <a:sym typeface="Twentieth Century"/>
              </a:defRPr>
            </a:lvl4pPr>
            <a:lvl5pPr lvl="4"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Twentieth Century"/>
                <a:ea typeface="Twentieth Century"/>
                <a:cs typeface="Twentieth Century"/>
                <a:sym typeface="Twentieth Century"/>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91" name="Google Shape;91;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2" name="Google Shape;92;p22"/>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3" name="Google Shape;93;p22"/>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4" name="Google Shape;94;p22"/>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Twentieth Century"/>
                <a:ea typeface="Twentieth Century"/>
                <a:cs typeface="Twentieth Century"/>
                <a:sym typeface="Twentieth Century"/>
              </a:defRPr>
            </a:lvl1pPr>
            <a:lvl2pPr indent="0" lvl="1" marL="0" marR="0" rtl="0" algn="l">
              <a:spcBef>
                <a:spcPts val="0"/>
              </a:spcBef>
              <a:buNone/>
              <a:defRPr sz="1800">
                <a:solidFill>
                  <a:schemeClr val="dk1"/>
                </a:solidFill>
                <a:latin typeface="Twentieth Century"/>
                <a:ea typeface="Twentieth Century"/>
                <a:cs typeface="Twentieth Century"/>
                <a:sym typeface="Twentieth Century"/>
              </a:defRPr>
            </a:lvl2pPr>
            <a:lvl3pPr indent="0" lvl="2" marL="0" marR="0" rtl="0" algn="l">
              <a:spcBef>
                <a:spcPts val="0"/>
              </a:spcBef>
              <a:buNone/>
              <a:defRPr sz="1800">
                <a:solidFill>
                  <a:schemeClr val="dk1"/>
                </a:solidFill>
                <a:latin typeface="Twentieth Century"/>
                <a:ea typeface="Twentieth Century"/>
                <a:cs typeface="Twentieth Century"/>
                <a:sym typeface="Twentieth Century"/>
              </a:defRPr>
            </a:lvl3pPr>
            <a:lvl4pPr indent="0" lvl="3" marL="0" marR="0" rtl="0" algn="l">
              <a:spcBef>
                <a:spcPts val="0"/>
              </a:spcBef>
              <a:buNone/>
              <a:defRPr sz="1800">
                <a:solidFill>
                  <a:schemeClr val="dk1"/>
                </a:solidFill>
                <a:latin typeface="Twentieth Century"/>
                <a:ea typeface="Twentieth Century"/>
                <a:cs typeface="Twentieth Century"/>
                <a:sym typeface="Twentieth Century"/>
              </a:defRPr>
            </a:lvl4pPr>
            <a:lvl5pPr indent="0" lvl="4" marL="0" marR="0" rtl="0" algn="l">
              <a:spcBef>
                <a:spcPts val="0"/>
              </a:spcBef>
              <a:buNone/>
              <a:defRPr sz="1800">
                <a:solidFill>
                  <a:schemeClr val="dk1"/>
                </a:solidFill>
                <a:latin typeface="Twentieth Century"/>
                <a:ea typeface="Twentieth Century"/>
                <a:cs typeface="Twentieth Century"/>
                <a:sym typeface="Twentieth Century"/>
              </a:defRPr>
            </a:lvl5pPr>
            <a:lvl6pPr indent="0" lvl="5" marL="0" marR="0" rtl="0" algn="l">
              <a:spcBef>
                <a:spcPts val="0"/>
              </a:spcBef>
              <a:buNone/>
              <a:defRPr sz="1800">
                <a:solidFill>
                  <a:schemeClr val="dk1"/>
                </a:solidFill>
                <a:latin typeface="Twentieth Century"/>
                <a:ea typeface="Twentieth Century"/>
                <a:cs typeface="Twentieth Century"/>
                <a:sym typeface="Twentieth Century"/>
              </a:defRPr>
            </a:lvl6pPr>
            <a:lvl7pPr indent="0" lvl="6" marL="0" marR="0" rtl="0" algn="l">
              <a:spcBef>
                <a:spcPts val="0"/>
              </a:spcBef>
              <a:buNone/>
              <a:defRPr sz="1800">
                <a:solidFill>
                  <a:schemeClr val="dk1"/>
                </a:solidFill>
                <a:latin typeface="Twentieth Century"/>
                <a:ea typeface="Twentieth Century"/>
                <a:cs typeface="Twentieth Century"/>
                <a:sym typeface="Twentieth Century"/>
              </a:defRPr>
            </a:lvl7pPr>
            <a:lvl8pPr indent="0" lvl="7" marL="0" marR="0" rtl="0" algn="l">
              <a:spcBef>
                <a:spcPts val="0"/>
              </a:spcBef>
              <a:buNone/>
              <a:defRPr sz="1800">
                <a:solidFill>
                  <a:schemeClr val="dk1"/>
                </a:solidFill>
                <a:latin typeface="Twentieth Century"/>
                <a:ea typeface="Twentieth Century"/>
                <a:cs typeface="Twentieth Century"/>
                <a:sym typeface="Twentieth Century"/>
              </a:defRPr>
            </a:lvl8pPr>
            <a:lvl9pPr indent="0" lvl="8" marL="0" marR="0" rtl="0" algn="l">
              <a:spcBef>
                <a:spcPts val="0"/>
              </a:spcBef>
              <a:buNone/>
              <a:defRPr sz="1800">
                <a:solidFill>
                  <a:schemeClr val="dk1"/>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showMasterSp="0" type="vertTx">
  <p:cSld name="VERTICAL_TEXT">
    <p:bg>
      <p:bgPr>
        <a:solidFill>
          <a:srgbClr val="FEE599"/>
        </a:solidFill>
      </p:bgPr>
    </p:bg>
    <p:spTree>
      <p:nvGrpSpPr>
        <p:cNvPr id="95" name="Shape 95"/>
        <p:cNvGrpSpPr/>
        <p:nvPr/>
      </p:nvGrpSpPr>
      <p:grpSpPr>
        <a:xfrm>
          <a:off x="0" y="0"/>
          <a:ext cx="0" cy="0"/>
          <a:chOff x="0" y="0"/>
          <a:chExt cx="0" cy="0"/>
        </a:xfrm>
      </p:grpSpPr>
      <p:sp>
        <p:nvSpPr>
          <p:cNvPr id="96" name="Google Shape;96;p23"/>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23"/>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9" name="Google Shape;99;p23"/>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0" name="Google Shape;100;p23"/>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Twentieth Century"/>
                <a:ea typeface="Twentieth Century"/>
                <a:cs typeface="Twentieth Century"/>
                <a:sym typeface="Twentieth Century"/>
              </a:defRPr>
            </a:lvl1pPr>
            <a:lvl2pPr indent="0" lvl="1" marL="0" marR="0" rtl="0" algn="l">
              <a:spcBef>
                <a:spcPts val="0"/>
              </a:spcBef>
              <a:buNone/>
              <a:defRPr sz="1800">
                <a:solidFill>
                  <a:schemeClr val="dk1"/>
                </a:solidFill>
                <a:latin typeface="Twentieth Century"/>
                <a:ea typeface="Twentieth Century"/>
                <a:cs typeface="Twentieth Century"/>
                <a:sym typeface="Twentieth Century"/>
              </a:defRPr>
            </a:lvl2pPr>
            <a:lvl3pPr indent="0" lvl="2" marL="0" marR="0" rtl="0" algn="l">
              <a:spcBef>
                <a:spcPts val="0"/>
              </a:spcBef>
              <a:buNone/>
              <a:defRPr sz="1800">
                <a:solidFill>
                  <a:schemeClr val="dk1"/>
                </a:solidFill>
                <a:latin typeface="Twentieth Century"/>
                <a:ea typeface="Twentieth Century"/>
                <a:cs typeface="Twentieth Century"/>
                <a:sym typeface="Twentieth Century"/>
              </a:defRPr>
            </a:lvl3pPr>
            <a:lvl4pPr indent="0" lvl="3" marL="0" marR="0" rtl="0" algn="l">
              <a:spcBef>
                <a:spcPts val="0"/>
              </a:spcBef>
              <a:buNone/>
              <a:defRPr sz="1800">
                <a:solidFill>
                  <a:schemeClr val="dk1"/>
                </a:solidFill>
                <a:latin typeface="Twentieth Century"/>
                <a:ea typeface="Twentieth Century"/>
                <a:cs typeface="Twentieth Century"/>
                <a:sym typeface="Twentieth Century"/>
              </a:defRPr>
            </a:lvl4pPr>
            <a:lvl5pPr indent="0" lvl="4" marL="0" marR="0" rtl="0" algn="l">
              <a:spcBef>
                <a:spcPts val="0"/>
              </a:spcBef>
              <a:buNone/>
              <a:defRPr sz="1800">
                <a:solidFill>
                  <a:schemeClr val="dk1"/>
                </a:solidFill>
                <a:latin typeface="Twentieth Century"/>
                <a:ea typeface="Twentieth Century"/>
                <a:cs typeface="Twentieth Century"/>
                <a:sym typeface="Twentieth Century"/>
              </a:defRPr>
            </a:lvl5pPr>
            <a:lvl6pPr indent="0" lvl="5" marL="0" marR="0" rtl="0" algn="l">
              <a:spcBef>
                <a:spcPts val="0"/>
              </a:spcBef>
              <a:buNone/>
              <a:defRPr sz="1800">
                <a:solidFill>
                  <a:schemeClr val="dk1"/>
                </a:solidFill>
                <a:latin typeface="Twentieth Century"/>
                <a:ea typeface="Twentieth Century"/>
                <a:cs typeface="Twentieth Century"/>
                <a:sym typeface="Twentieth Century"/>
              </a:defRPr>
            </a:lvl6pPr>
            <a:lvl7pPr indent="0" lvl="6" marL="0" marR="0" rtl="0" algn="l">
              <a:spcBef>
                <a:spcPts val="0"/>
              </a:spcBef>
              <a:buNone/>
              <a:defRPr sz="1800">
                <a:solidFill>
                  <a:schemeClr val="dk1"/>
                </a:solidFill>
                <a:latin typeface="Twentieth Century"/>
                <a:ea typeface="Twentieth Century"/>
                <a:cs typeface="Twentieth Century"/>
                <a:sym typeface="Twentieth Century"/>
              </a:defRPr>
            </a:lvl7pPr>
            <a:lvl8pPr indent="0" lvl="7" marL="0" marR="0" rtl="0" algn="l">
              <a:spcBef>
                <a:spcPts val="0"/>
              </a:spcBef>
              <a:buNone/>
              <a:defRPr sz="1800">
                <a:solidFill>
                  <a:schemeClr val="dk1"/>
                </a:solidFill>
                <a:latin typeface="Twentieth Century"/>
                <a:ea typeface="Twentieth Century"/>
                <a:cs typeface="Twentieth Century"/>
                <a:sym typeface="Twentieth Century"/>
              </a:defRPr>
            </a:lvl8pPr>
            <a:lvl9pPr indent="0" lvl="8" marL="0" marR="0" rtl="0" algn="l">
              <a:spcBef>
                <a:spcPts val="0"/>
              </a:spcBef>
              <a:buNone/>
              <a:defRPr sz="1800">
                <a:solidFill>
                  <a:schemeClr val="dk1"/>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bg>
      <p:bgPr>
        <a:solidFill>
          <a:srgbClr val="FEE599"/>
        </a:solidFill>
      </p:bgPr>
    </p:bg>
    <p:spTree>
      <p:nvGrpSpPr>
        <p:cNvPr id="101" name="Shape 101"/>
        <p:cNvGrpSpPr/>
        <p:nvPr/>
      </p:nvGrpSpPr>
      <p:grpSpPr>
        <a:xfrm>
          <a:off x="0" y="0"/>
          <a:ext cx="0" cy="0"/>
          <a:chOff x="0" y="0"/>
          <a:chExt cx="0" cy="0"/>
        </a:xfrm>
      </p:grpSpPr>
      <p:sp>
        <p:nvSpPr>
          <p:cNvPr id="102" name="Google Shape;102;p24"/>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3" name="Google Shape;103;p24"/>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24"/>
          <p:cNvSpPr txBox="1"/>
          <p:nvPr>
            <p:ph idx="10" type="dt"/>
          </p:nvPr>
        </p:nvSpPr>
        <p:spPr>
          <a:xfrm>
            <a:off x="838200" y="6356352"/>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5" name="Google Shape;105;p24"/>
          <p:cNvSpPr txBox="1"/>
          <p:nvPr>
            <p:ph idx="11" type="ftr"/>
          </p:nvPr>
        </p:nvSpPr>
        <p:spPr>
          <a:xfrm>
            <a:off x="4038600" y="6356352"/>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6" name="Google Shape;106;p24"/>
          <p:cNvSpPr txBox="1"/>
          <p:nvPr>
            <p:ph idx="12" type="sldNum"/>
          </p:nvPr>
        </p:nvSpPr>
        <p:spPr>
          <a:xfrm>
            <a:off x="8610600" y="6356352"/>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Twentieth Century"/>
                <a:ea typeface="Twentieth Century"/>
                <a:cs typeface="Twentieth Century"/>
                <a:sym typeface="Twentieth Century"/>
              </a:defRPr>
            </a:lvl1pPr>
            <a:lvl2pPr indent="0" lvl="1" marL="0" marR="0" rtl="0" algn="l">
              <a:spcBef>
                <a:spcPts val="0"/>
              </a:spcBef>
              <a:buNone/>
              <a:defRPr sz="1800">
                <a:solidFill>
                  <a:schemeClr val="dk1"/>
                </a:solidFill>
                <a:latin typeface="Twentieth Century"/>
                <a:ea typeface="Twentieth Century"/>
                <a:cs typeface="Twentieth Century"/>
                <a:sym typeface="Twentieth Century"/>
              </a:defRPr>
            </a:lvl2pPr>
            <a:lvl3pPr indent="0" lvl="2" marL="0" marR="0" rtl="0" algn="l">
              <a:spcBef>
                <a:spcPts val="0"/>
              </a:spcBef>
              <a:buNone/>
              <a:defRPr sz="1800">
                <a:solidFill>
                  <a:schemeClr val="dk1"/>
                </a:solidFill>
                <a:latin typeface="Twentieth Century"/>
                <a:ea typeface="Twentieth Century"/>
                <a:cs typeface="Twentieth Century"/>
                <a:sym typeface="Twentieth Century"/>
              </a:defRPr>
            </a:lvl3pPr>
            <a:lvl4pPr indent="0" lvl="3" marL="0" marR="0" rtl="0" algn="l">
              <a:spcBef>
                <a:spcPts val="0"/>
              </a:spcBef>
              <a:buNone/>
              <a:defRPr sz="1800">
                <a:solidFill>
                  <a:schemeClr val="dk1"/>
                </a:solidFill>
                <a:latin typeface="Twentieth Century"/>
                <a:ea typeface="Twentieth Century"/>
                <a:cs typeface="Twentieth Century"/>
                <a:sym typeface="Twentieth Century"/>
              </a:defRPr>
            </a:lvl4pPr>
            <a:lvl5pPr indent="0" lvl="4" marL="0" marR="0" rtl="0" algn="l">
              <a:spcBef>
                <a:spcPts val="0"/>
              </a:spcBef>
              <a:buNone/>
              <a:defRPr sz="1800">
                <a:solidFill>
                  <a:schemeClr val="dk1"/>
                </a:solidFill>
                <a:latin typeface="Twentieth Century"/>
                <a:ea typeface="Twentieth Century"/>
                <a:cs typeface="Twentieth Century"/>
                <a:sym typeface="Twentieth Century"/>
              </a:defRPr>
            </a:lvl5pPr>
            <a:lvl6pPr indent="0" lvl="5" marL="0" marR="0" rtl="0" algn="l">
              <a:spcBef>
                <a:spcPts val="0"/>
              </a:spcBef>
              <a:buNone/>
              <a:defRPr sz="1800">
                <a:solidFill>
                  <a:schemeClr val="dk1"/>
                </a:solidFill>
                <a:latin typeface="Twentieth Century"/>
                <a:ea typeface="Twentieth Century"/>
                <a:cs typeface="Twentieth Century"/>
                <a:sym typeface="Twentieth Century"/>
              </a:defRPr>
            </a:lvl6pPr>
            <a:lvl7pPr indent="0" lvl="6" marL="0" marR="0" rtl="0" algn="l">
              <a:spcBef>
                <a:spcPts val="0"/>
              </a:spcBef>
              <a:buNone/>
              <a:defRPr sz="1800">
                <a:solidFill>
                  <a:schemeClr val="dk1"/>
                </a:solidFill>
                <a:latin typeface="Twentieth Century"/>
                <a:ea typeface="Twentieth Century"/>
                <a:cs typeface="Twentieth Century"/>
                <a:sym typeface="Twentieth Century"/>
              </a:defRPr>
            </a:lvl7pPr>
            <a:lvl8pPr indent="0" lvl="7" marL="0" marR="0" rtl="0" algn="l">
              <a:spcBef>
                <a:spcPts val="0"/>
              </a:spcBef>
              <a:buNone/>
              <a:defRPr sz="1800">
                <a:solidFill>
                  <a:schemeClr val="dk1"/>
                </a:solidFill>
                <a:latin typeface="Twentieth Century"/>
                <a:ea typeface="Twentieth Century"/>
                <a:cs typeface="Twentieth Century"/>
                <a:sym typeface="Twentieth Century"/>
              </a:defRPr>
            </a:lvl8pPr>
            <a:lvl9pPr indent="0" lvl="8" marL="0" marR="0" rtl="0" algn="l">
              <a:spcBef>
                <a:spcPts val="0"/>
              </a:spcBef>
              <a:buNone/>
              <a:defRPr sz="1800">
                <a:solidFill>
                  <a:schemeClr val="dk1"/>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rgbClr val="FEE599"/>
        </a:solidFill>
      </p:bgPr>
    </p:bg>
    <p:spTree>
      <p:nvGrpSpPr>
        <p:cNvPr id="18" name="Shape 18"/>
        <p:cNvGrpSpPr/>
        <p:nvPr/>
      </p:nvGrpSpPr>
      <p:grpSpPr>
        <a:xfrm>
          <a:off x="0" y="0"/>
          <a:ext cx="0" cy="0"/>
          <a:chOff x="0" y="0"/>
          <a:chExt cx="0" cy="0"/>
        </a:xfrm>
      </p:grpSpPr>
      <p:sp>
        <p:nvSpPr>
          <p:cNvPr id="19" name="Google Shape;19;p4"/>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4"/>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2400"/>
              <a:buNone/>
              <a:defRPr sz="2400">
                <a:solidFill>
                  <a:srgbClr val="1F3864"/>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showMasterSp="0" type="twoObj">
  <p:cSld name="TWO_OBJECTS">
    <p:bg>
      <p:bgPr>
        <a:solidFill>
          <a:srgbClr val="FEE599"/>
        </a:solidFill>
      </p:bgPr>
    </p:bg>
    <p:spTree>
      <p:nvGrpSpPr>
        <p:cNvPr id="21" name="Shape 21"/>
        <p:cNvGrpSpPr/>
        <p:nvPr/>
      </p:nvGrpSpPr>
      <p:grpSpPr>
        <a:xfrm>
          <a:off x="0" y="0"/>
          <a:ext cx="0" cy="0"/>
          <a:chOff x="0" y="0"/>
          <a:chExt cx="0" cy="0"/>
        </a:xfrm>
      </p:grpSpPr>
      <p:sp>
        <p:nvSpPr>
          <p:cNvPr id="22" name="Google Shape;22;p5"/>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solidFill>
          <a:srgbClr val="FEE599"/>
        </a:solidFill>
      </p:bgPr>
    </p:bg>
    <p:spTree>
      <p:nvGrpSpPr>
        <p:cNvPr id="25" name="Shape 25"/>
        <p:cNvGrpSpPr/>
        <p:nvPr/>
      </p:nvGrpSpPr>
      <p:grpSpPr>
        <a:xfrm>
          <a:off x="0" y="0"/>
          <a:ext cx="0" cy="0"/>
          <a:chOff x="0" y="0"/>
          <a:chExt cx="0" cy="0"/>
        </a:xfrm>
      </p:grpSpPr>
      <p:sp>
        <p:nvSpPr>
          <p:cNvPr id="26" name="Google Shape;26;p6"/>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6"/>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8" name="Google Shape;28;p6"/>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6"/>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2400"/>
              <a:buNone/>
              <a:defRPr b="1" sz="2400"/>
            </a:lvl1pPr>
            <a:lvl2pPr indent="-228600" lvl="1" marL="914400" algn="l">
              <a:lnSpc>
                <a:spcPct val="90000"/>
              </a:lnSpc>
              <a:spcBef>
                <a:spcPts val="500"/>
              </a:spcBef>
              <a:spcAft>
                <a:spcPts val="0"/>
              </a:spcAft>
              <a:buClr>
                <a:srgbClr val="1F3864"/>
              </a:buClr>
              <a:buSzPts val="2000"/>
              <a:buNone/>
              <a:defRPr b="1" sz="2000"/>
            </a:lvl2pPr>
            <a:lvl3pPr indent="-228600" lvl="2" marL="1371600" algn="l">
              <a:lnSpc>
                <a:spcPct val="90000"/>
              </a:lnSpc>
              <a:spcBef>
                <a:spcPts val="500"/>
              </a:spcBef>
              <a:spcAft>
                <a:spcPts val="0"/>
              </a:spcAft>
              <a:buClr>
                <a:srgbClr val="1F3864"/>
              </a:buClr>
              <a:buSzPts val="1800"/>
              <a:buNone/>
              <a:defRPr b="1" sz="1800"/>
            </a:lvl3pPr>
            <a:lvl4pPr indent="-228600" lvl="3" marL="1828800" algn="l">
              <a:lnSpc>
                <a:spcPct val="90000"/>
              </a:lnSpc>
              <a:spcBef>
                <a:spcPts val="500"/>
              </a:spcBef>
              <a:spcAft>
                <a:spcPts val="0"/>
              </a:spcAft>
              <a:buClr>
                <a:srgbClr val="1F3864"/>
              </a:buClr>
              <a:buSzPts val="1600"/>
              <a:buNone/>
              <a:defRPr b="1" sz="1600"/>
            </a:lvl4pPr>
            <a:lvl5pPr indent="-228600" lvl="4" marL="2286000" algn="l">
              <a:lnSpc>
                <a:spcPct val="90000"/>
              </a:lnSpc>
              <a:spcBef>
                <a:spcPts val="500"/>
              </a:spcBef>
              <a:spcAft>
                <a:spcPts val="0"/>
              </a:spcAft>
              <a:buClr>
                <a:srgbClr val="1F3864"/>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0" name="Google Shape;30;p6"/>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rgbClr val="1F3864"/>
              </a:buClr>
              <a:buSzPts val="1800"/>
              <a:buChar char="•"/>
              <a:defRPr/>
            </a:lvl1pPr>
            <a:lvl2pPr indent="-342900" lvl="1" marL="914400" algn="l">
              <a:lnSpc>
                <a:spcPct val="90000"/>
              </a:lnSpc>
              <a:spcBef>
                <a:spcPts val="500"/>
              </a:spcBef>
              <a:spcAft>
                <a:spcPts val="0"/>
              </a:spcAft>
              <a:buClr>
                <a:srgbClr val="1F3864"/>
              </a:buClr>
              <a:buSzPts val="1800"/>
              <a:buChar char="•"/>
              <a:defRPr/>
            </a:lvl2pPr>
            <a:lvl3pPr indent="-342900" lvl="2" marL="1371600" algn="l">
              <a:lnSpc>
                <a:spcPct val="90000"/>
              </a:lnSpc>
              <a:spcBef>
                <a:spcPts val="500"/>
              </a:spcBef>
              <a:spcAft>
                <a:spcPts val="0"/>
              </a:spcAft>
              <a:buClr>
                <a:srgbClr val="1F3864"/>
              </a:buClr>
              <a:buSzPts val="1800"/>
              <a:buChar char="•"/>
              <a:defRPr/>
            </a:lvl3pPr>
            <a:lvl4pPr indent="-342900" lvl="3" marL="1828800" algn="l">
              <a:lnSpc>
                <a:spcPct val="90000"/>
              </a:lnSpc>
              <a:spcBef>
                <a:spcPts val="500"/>
              </a:spcBef>
              <a:spcAft>
                <a:spcPts val="0"/>
              </a:spcAft>
              <a:buClr>
                <a:srgbClr val="1F3864"/>
              </a:buClr>
              <a:buSzPts val="1800"/>
              <a:buChar char="•"/>
              <a:defRPr/>
            </a:lvl4pPr>
            <a:lvl5pPr indent="-342900" lvl="4" marL="2286000" algn="l">
              <a:lnSpc>
                <a:spcPct val="90000"/>
              </a:lnSpc>
              <a:spcBef>
                <a:spcPts val="500"/>
              </a:spcBef>
              <a:spcAft>
                <a:spcPts val="0"/>
              </a:spcAft>
              <a:buClr>
                <a:srgbClr val="1F3864"/>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type="titleOnly">
  <p:cSld name="TITLE_ONLY">
    <p:bg>
      <p:bgPr>
        <a:solidFill>
          <a:srgbClr val="FEE599"/>
        </a:solidFill>
      </p:bgPr>
    </p:bg>
    <p:spTree>
      <p:nvGrpSpPr>
        <p:cNvPr id="31" name="Shape 31"/>
        <p:cNvGrpSpPr/>
        <p:nvPr/>
      </p:nvGrpSpPr>
      <p:grpSpPr>
        <a:xfrm>
          <a:off x="0" y="0"/>
          <a:ext cx="0" cy="0"/>
          <a:chOff x="0" y="0"/>
          <a:chExt cx="0" cy="0"/>
        </a:xfrm>
      </p:grpSpPr>
      <p:sp>
        <p:nvSpPr>
          <p:cNvPr id="32" name="Google Shape;32;p7"/>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7"/>
          <p:cNvSpPr txBox="1"/>
          <p:nvPr/>
        </p:nvSpPr>
        <p:spPr>
          <a:xfrm>
            <a:off x="838200" y="1923393"/>
            <a:ext cx="6035566"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2400">
                <a:solidFill>
                  <a:srgbClr val="1F3864"/>
                </a:solidFill>
                <a:latin typeface="Century Gothic"/>
                <a:ea typeface="Century Gothic"/>
                <a:cs typeface="Century Gothic"/>
                <a:sym typeface="Century Gothic"/>
              </a:rPr>
              <a:t>Text</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bg>
      <p:bgPr>
        <a:solidFill>
          <a:srgbClr val="FEE599"/>
        </a:solidFill>
      </p:bgPr>
    </p:bg>
    <p:spTree>
      <p:nvGrpSpPr>
        <p:cNvPr id="34" name="Shape 34"/>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rgbClr val="FEE599"/>
        </a:solidFill>
      </p:bgPr>
    </p:bg>
    <p:spTree>
      <p:nvGrpSpPr>
        <p:cNvPr id="35" name="Shape 35"/>
        <p:cNvGrpSpPr/>
        <p:nvPr/>
      </p:nvGrpSpPr>
      <p:grpSpPr>
        <a:xfrm>
          <a:off x="0" y="0"/>
          <a:ext cx="0" cy="0"/>
          <a:chOff x="0" y="0"/>
          <a:chExt cx="0" cy="0"/>
        </a:xfrm>
      </p:grpSpPr>
      <p:sp>
        <p:nvSpPr>
          <p:cNvPr id="36" name="Google Shape;36;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9"/>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rgbClr val="1F3864"/>
              </a:buClr>
              <a:buSzPts val="3200"/>
              <a:buChar char="•"/>
              <a:defRPr sz="3200"/>
            </a:lvl1pPr>
            <a:lvl2pPr indent="-406400" lvl="1" marL="914400" algn="l">
              <a:lnSpc>
                <a:spcPct val="90000"/>
              </a:lnSpc>
              <a:spcBef>
                <a:spcPts val="500"/>
              </a:spcBef>
              <a:spcAft>
                <a:spcPts val="0"/>
              </a:spcAft>
              <a:buClr>
                <a:srgbClr val="1F3864"/>
              </a:buClr>
              <a:buSzPts val="2800"/>
              <a:buChar char="•"/>
              <a:defRPr sz="2800"/>
            </a:lvl2pPr>
            <a:lvl3pPr indent="-381000" lvl="2" marL="1371600" algn="l">
              <a:lnSpc>
                <a:spcPct val="90000"/>
              </a:lnSpc>
              <a:spcBef>
                <a:spcPts val="500"/>
              </a:spcBef>
              <a:spcAft>
                <a:spcPts val="0"/>
              </a:spcAft>
              <a:buClr>
                <a:srgbClr val="1F3864"/>
              </a:buClr>
              <a:buSzPts val="2400"/>
              <a:buChar char="•"/>
              <a:defRPr sz="2400"/>
            </a:lvl3pPr>
            <a:lvl4pPr indent="-355600" lvl="3" marL="1828800" algn="l">
              <a:lnSpc>
                <a:spcPct val="90000"/>
              </a:lnSpc>
              <a:spcBef>
                <a:spcPts val="500"/>
              </a:spcBef>
              <a:spcAft>
                <a:spcPts val="0"/>
              </a:spcAft>
              <a:buClr>
                <a:srgbClr val="1F3864"/>
              </a:buClr>
              <a:buSzPts val="2000"/>
              <a:buChar char="•"/>
              <a:defRPr sz="2000"/>
            </a:lvl4pPr>
            <a:lvl5pPr indent="-355600" lvl="4" marL="2286000" algn="l">
              <a:lnSpc>
                <a:spcPct val="90000"/>
              </a:lnSpc>
              <a:spcBef>
                <a:spcPts val="500"/>
              </a:spcBef>
              <a:spcAft>
                <a:spcPts val="0"/>
              </a:spcAft>
              <a:buClr>
                <a:srgbClr val="1F3864"/>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38" name="Google Shape;38;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solidFill>
          <a:srgbClr val="FEE599"/>
        </a:solidFill>
      </p:bgPr>
    </p:bg>
    <p:spTree>
      <p:nvGrpSpPr>
        <p:cNvPr id="39" name="Shape 39"/>
        <p:cNvGrpSpPr/>
        <p:nvPr/>
      </p:nvGrpSpPr>
      <p:grpSpPr>
        <a:xfrm>
          <a:off x="0" y="0"/>
          <a:ext cx="0" cy="0"/>
          <a:chOff x="0" y="0"/>
          <a:chExt cx="0" cy="0"/>
        </a:xfrm>
      </p:grpSpPr>
      <p:sp>
        <p:nvSpPr>
          <p:cNvPr id="40" name="Google Shape;40;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0"/>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rgbClr val="1F3864"/>
              </a:buClr>
              <a:buSzPts val="3200"/>
              <a:buFont typeface="Arial"/>
              <a:buNone/>
              <a:defRPr b="0" i="0" sz="3200" u="none" cap="none" strike="noStrike">
                <a:solidFill>
                  <a:srgbClr val="1F3864"/>
                </a:solidFill>
                <a:latin typeface="Century Gothic"/>
                <a:ea typeface="Century Gothic"/>
                <a:cs typeface="Century Gothic"/>
                <a:sym typeface="Century Gothic"/>
              </a:defRPr>
            </a:lvl1pPr>
            <a:lvl2pPr lvl="1" marR="0" rtl="0" algn="l">
              <a:lnSpc>
                <a:spcPct val="90000"/>
              </a:lnSpc>
              <a:spcBef>
                <a:spcPts val="500"/>
              </a:spcBef>
              <a:spcAft>
                <a:spcPts val="0"/>
              </a:spcAft>
              <a:buClr>
                <a:srgbClr val="1F3864"/>
              </a:buClr>
              <a:buSzPts val="2800"/>
              <a:buFont typeface="Arial"/>
              <a:buNone/>
              <a:defRPr b="0" i="0" sz="2800" u="none" cap="none" strike="noStrike">
                <a:solidFill>
                  <a:srgbClr val="1F3864"/>
                </a:solidFill>
                <a:latin typeface="Century Gothic"/>
                <a:ea typeface="Century Gothic"/>
                <a:cs typeface="Century Gothic"/>
                <a:sym typeface="Century Gothic"/>
              </a:defRPr>
            </a:lvl2pPr>
            <a:lvl3pPr lvl="2" marR="0" rtl="0" algn="l">
              <a:lnSpc>
                <a:spcPct val="90000"/>
              </a:lnSpc>
              <a:spcBef>
                <a:spcPts val="500"/>
              </a:spcBef>
              <a:spcAft>
                <a:spcPts val="0"/>
              </a:spcAft>
              <a:buClr>
                <a:srgbClr val="1F3864"/>
              </a:buClr>
              <a:buSzPts val="2400"/>
              <a:buFont typeface="Arial"/>
              <a:buNone/>
              <a:defRPr b="0" i="0" sz="2400" u="none" cap="none" strike="noStrike">
                <a:solidFill>
                  <a:srgbClr val="1F3864"/>
                </a:solidFill>
                <a:latin typeface="Century Gothic"/>
                <a:ea typeface="Century Gothic"/>
                <a:cs typeface="Century Gothic"/>
                <a:sym typeface="Century Gothic"/>
              </a:defRPr>
            </a:lvl3pPr>
            <a:lvl4pPr lvl="3"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4pPr>
            <a:lvl5pPr lvl="4" marR="0" rtl="0" algn="l">
              <a:lnSpc>
                <a:spcPct val="90000"/>
              </a:lnSpc>
              <a:spcBef>
                <a:spcPts val="500"/>
              </a:spcBef>
              <a:spcAft>
                <a:spcPts val="0"/>
              </a:spcAft>
              <a:buClr>
                <a:srgbClr val="1F3864"/>
              </a:buClr>
              <a:buSzPts val="2000"/>
              <a:buFont typeface="Arial"/>
              <a:buNone/>
              <a:defRPr b="0" i="0" sz="2000" u="none" cap="none" strike="noStrike">
                <a:solidFill>
                  <a:srgbClr val="1F3864"/>
                </a:solidFill>
                <a:latin typeface="Century Gothic"/>
                <a:ea typeface="Century Gothic"/>
                <a:cs typeface="Century Gothic"/>
                <a:sym typeface="Century Gothic"/>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
        <p:nvSpPr>
          <p:cNvPr id="42" name="Google Shape;42;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1F3864"/>
              </a:buClr>
              <a:buSzPts val="1600"/>
              <a:buNone/>
              <a:defRPr sz="1600"/>
            </a:lvl1pPr>
            <a:lvl2pPr indent="-228600" lvl="1" marL="914400" algn="l">
              <a:lnSpc>
                <a:spcPct val="90000"/>
              </a:lnSpc>
              <a:spcBef>
                <a:spcPts val="500"/>
              </a:spcBef>
              <a:spcAft>
                <a:spcPts val="0"/>
              </a:spcAft>
              <a:buClr>
                <a:srgbClr val="1F3864"/>
              </a:buClr>
              <a:buSzPts val="1400"/>
              <a:buNone/>
              <a:defRPr sz="1400"/>
            </a:lvl2pPr>
            <a:lvl3pPr indent="-228600" lvl="2" marL="1371600" algn="l">
              <a:lnSpc>
                <a:spcPct val="90000"/>
              </a:lnSpc>
              <a:spcBef>
                <a:spcPts val="500"/>
              </a:spcBef>
              <a:spcAft>
                <a:spcPts val="0"/>
              </a:spcAft>
              <a:buClr>
                <a:srgbClr val="1F3864"/>
              </a:buClr>
              <a:buSzPts val="1200"/>
              <a:buNone/>
              <a:defRPr sz="1200"/>
            </a:lvl3pPr>
            <a:lvl4pPr indent="-228600" lvl="3" marL="1828800" algn="l">
              <a:lnSpc>
                <a:spcPct val="90000"/>
              </a:lnSpc>
              <a:spcBef>
                <a:spcPts val="500"/>
              </a:spcBef>
              <a:spcAft>
                <a:spcPts val="0"/>
              </a:spcAft>
              <a:buClr>
                <a:srgbClr val="1F3864"/>
              </a:buClr>
              <a:buSzPts val="1000"/>
              <a:buNone/>
              <a:defRPr sz="1000"/>
            </a:lvl4pPr>
            <a:lvl5pPr indent="-228600" lvl="4" marL="2286000" algn="l">
              <a:lnSpc>
                <a:spcPct val="90000"/>
              </a:lnSpc>
              <a:spcBef>
                <a:spcPts val="500"/>
              </a:spcBef>
              <a:spcAft>
                <a:spcPts val="0"/>
              </a:spcAft>
              <a:buClr>
                <a:srgbClr val="1F3864"/>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hyperlink" Target="https://creativecommons.org/licenses/by-nc-sa/4.0/" TargetMode="Externa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E599"/>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1F3864"/>
              </a:buClr>
              <a:buSzPts val="4400"/>
              <a:buFont typeface="Century Gothic"/>
              <a:buNone/>
              <a:defRPr b="0" i="0" sz="4400" u="none" cap="none" strike="noStrik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1F3864"/>
              </a:buClr>
              <a:buSzPts val="2800"/>
              <a:buFont typeface="Arial"/>
              <a:buChar char="•"/>
              <a:defRPr b="0" i="0" sz="2800" u="none" cap="none" strike="noStrike">
                <a:solidFill>
                  <a:srgbClr val="1F3864"/>
                </a:solidFill>
                <a:latin typeface="Century Gothic"/>
                <a:ea typeface="Century Gothic"/>
                <a:cs typeface="Century Gothic"/>
                <a:sym typeface="Century Gothic"/>
              </a:defRPr>
            </a:lvl1pPr>
            <a:lvl2pPr indent="-381000" lvl="1" marL="914400" marR="0" rtl="0" algn="l">
              <a:lnSpc>
                <a:spcPct val="90000"/>
              </a:lnSpc>
              <a:spcBef>
                <a:spcPts val="500"/>
              </a:spcBef>
              <a:spcAft>
                <a:spcPts val="0"/>
              </a:spcAft>
              <a:buClr>
                <a:srgbClr val="1F3864"/>
              </a:buClr>
              <a:buSzPts val="2400"/>
              <a:buFont typeface="Arial"/>
              <a:buChar char="•"/>
              <a:defRPr b="0" i="0" sz="2400" u="none" cap="none" strike="noStrike">
                <a:solidFill>
                  <a:srgbClr val="1F3864"/>
                </a:solidFill>
                <a:latin typeface="Century Gothic"/>
                <a:ea typeface="Century Gothic"/>
                <a:cs typeface="Century Gothic"/>
                <a:sym typeface="Century Gothic"/>
              </a:defRPr>
            </a:lvl2pPr>
            <a:lvl3pPr indent="-355600" lvl="2" marL="1371600" marR="0" rtl="0" algn="l">
              <a:lnSpc>
                <a:spcPct val="90000"/>
              </a:lnSpc>
              <a:spcBef>
                <a:spcPts val="500"/>
              </a:spcBef>
              <a:spcAft>
                <a:spcPts val="0"/>
              </a:spcAft>
              <a:buClr>
                <a:srgbClr val="1F3864"/>
              </a:buClr>
              <a:buSzPts val="2000"/>
              <a:buFont typeface="Arial"/>
              <a:buChar char="•"/>
              <a:defRPr b="0" i="0" sz="2000" u="none" cap="none" strike="noStrike">
                <a:solidFill>
                  <a:srgbClr val="1F3864"/>
                </a:solidFill>
                <a:latin typeface="Century Gothic"/>
                <a:ea typeface="Century Gothic"/>
                <a:cs typeface="Century Gothic"/>
                <a:sym typeface="Century Gothic"/>
              </a:defRPr>
            </a:lvl3pPr>
            <a:lvl4pPr indent="-342900" lvl="3" marL="18288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4pPr>
            <a:lvl5pPr indent="-342900" lvl="4" marL="22860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Century Gothic"/>
                <a:ea typeface="Century Gothic"/>
                <a:cs typeface="Century Gothic"/>
                <a:sym typeface="Century Gothic"/>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E599"/>
        </a:solidFill>
      </p:bgPr>
    </p:bg>
    <p:spTree>
      <p:nvGrpSpPr>
        <p:cNvPr id="49" name="Shape 49"/>
        <p:cNvGrpSpPr/>
        <p:nvPr/>
      </p:nvGrpSpPr>
      <p:grpSpPr>
        <a:xfrm>
          <a:off x="0" y="0"/>
          <a:ext cx="0" cy="0"/>
          <a:chOff x="0" y="0"/>
          <a:chExt cx="0" cy="0"/>
        </a:xfrm>
      </p:grpSpPr>
      <p:sp>
        <p:nvSpPr>
          <p:cNvPr id="50" name="Google Shape;50;p13"/>
          <p:cNvSpPr txBox="1"/>
          <p:nvPr>
            <p:ph type="title"/>
          </p:nvPr>
        </p:nvSpPr>
        <p:spPr>
          <a:xfrm>
            <a:off x="838200" y="443073"/>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1F3864"/>
              </a:buClr>
              <a:buSzPts val="4400"/>
              <a:buFont typeface="Twentieth Century"/>
              <a:buNone/>
              <a:defRPr b="0" i="0" sz="4400" u="none" cap="none" strike="noStrike">
                <a:solidFill>
                  <a:srgbClr val="1F3864"/>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Google Shape;5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rgbClr val="1F3864"/>
              </a:buClr>
              <a:buSzPts val="2800"/>
              <a:buFont typeface="Arial"/>
              <a:buChar char="•"/>
              <a:defRPr b="0" i="0" sz="2800" u="none" cap="none" strike="noStrike">
                <a:solidFill>
                  <a:srgbClr val="1F3864"/>
                </a:solidFill>
                <a:latin typeface="Twentieth Century"/>
                <a:ea typeface="Twentieth Century"/>
                <a:cs typeface="Twentieth Century"/>
                <a:sym typeface="Twentieth Century"/>
              </a:defRPr>
            </a:lvl1pPr>
            <a:lvl2pPr indent="-381000" lvl="1" marL="914400" marR="0" rtl="0" algn="l">
              <a:lnSpc>
                <a:spcPct val="90000"/>
              </a:lnSpc>
              <a:spcBef>
                <a:spcPts val="500"/>
              </a:spcBef>
              <a:spcAft>
                <a:spcPts val="0"/>
              </a:spcAft>
              <a:buClr>
                <a:srgbClr val="1F3864"/>
              </a:buClr>
              <a:buSzPts val="2400"/>
              <a:buFont typeface="Arial"/>
              <a:buChar char="•"/>
              <a:defRPr b="0" i="0" sz="2400" u="none" cap="none" strike="noStrike">
                <a:solidFill>
                  <a:srgbClr val="1F3864"/>
                </a:solidFill>
                <a:latin typeface="Twentieth Century"/>
                <a:ea typeface="Twentieth Century"/>
                <a:cs typeface="Twentieth Century"/>
                <a:sym typeface="Twentieth Century"/>
              </a:defRPr>
            </a:lvl2pPr>
            <a:lvl3pPr indent="-355600" lvl="2" marL="1371600" marR="0" rtl="0" algn="l">
              <a:lnSpc>
                <a:spcPct val="90000"/>
              </a:lnSpc>
              <a:spcBef>
                <a:spcPts val="500"/>
              </a:spcBef>
              <a:spcAft>
                <a:spcPts val="0"/>
              </a:spcAft>
              <a:buClr>
                <a:srgbClr val="1F3864"/>
              </a:buClr>
              <a:buSzPts val="2000"/>
              <a:buFont typeface="Arial"/>
              <a:buChar char="•"/>
              <a:defRPr b="0" i="0" sz="2000" u="none" cap="none" strike="noStrike">
                <a:solidFill>
                  <a:srgbClr val="1F3864"/>
                </a:solidFill>
                <a:latin typeface="Twentieth Century"/>
                <a:ea typeface="Twentieth Century"/>
                <a:cs typeface="Twentieth Century"/>
                <a:sym typeface="Twentieth Century"/>
              </a:defRPr>
            </a:lvl3pPr>
            <a:lvl4pPr indent="-342900" lvl="3" marL="18288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Twentieth Century"/>
                <a:ea typeface="Twentieth Century"/>
                <a:cs typeface="Twentieth Century"/>
                <a:sym typeface="Twentieth Century"/>
              </a:defRPr>
            </a:lvl4pPr>
            <a:lvl5pPr indent="-342900" lvl="4" marL="2286000" marR="0" rtl="0" algn="l">
              <a:lnSpc>
                <a:spcPct val="90000"/>
              </a:lnSpc>
              <a:spcBef>
                <a:spcPts val="500"/>
              </a:spcBef>
              <a:spcAft>
                <a:spcPts val="0"/>
              </a:spcAft>
              <a:buClr>
                <a:srgbClr val="1F3864"/>
              </a:buClr>
              <a:buSzPts val="1800"/>
              <a:buFont typeface="Arial"/>
              <a:buChar char="•"/>
              <a:defRPr b="0" i="0" sz="1800" u="none" cap="none" strike="noStrike">
                <a:solidFill>
                  <a:srgbClr val="1F3864"/>
                </a:solidFill>
                <a:latin typeface="Twentieth Century"/>
                <a:ea typeface="Twentieth Century"/>
                <a:cs typeface="Twentieth Century"/>
                <a:sym typeface="Twentieth Century"/>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Twentieth Century"/>
                <a:ea typeface="Twentieth Century"/>
                <a:cs typeface="Twentieth Century"/>
                <a:sym typeface="Twentieth Century"/>
              </a:defRPr>
            </a:lvl9pPr>
          </a:lstStyle>
          <a:p/>
        </p:txBody>
      </p:sp>
      <p:sp>
        <p:nvSpPr>
          <p:cNvPr id="52" name="Google Shape;52;p13"/>
          <p:cNvSpPr/>
          <p:nvPr/>
        </p:nvSpPr>
        <p:spPr>
          <a:xfrm>
            <a:off x="10485120" y="-61459"/>
            <a:ext cx="1627856" cy="563137"/>
          </a:xfrm>
          <a:prstGeom prst="rect">
            <a:avLst/>
          </a:prstGeom>
          <a:noFill/>
          <a:ln>
            <a:noFill/>
          </a:ln>
        </p:spPr>
      </p:sp>
      <p:sp>
        <p:nvSpPr>
          <p:cNvPr id="53" name="Google Shape;53;p13"/>
          <p:cNvSpPr/>
          <p:nvPr/>
        </p:nvSpPr>
        <p:spPr>
          <a:xfrm>
            <a:off x="1" y="0"/>
            <a:ext cx="4775200" cy="417830"/>
          </a:xfrm>
          <a:prstGeom prst="rect">
            <a:avLst/>
          </a:prstGeom>
          <a:noFill/>
          <a:ln>
            <a:noFill/>
          </a:ln>
        </p:spPr>
      </p:sp>
      <p:sp>
        <p:nvSpPr>
          <p:cNvPr id="54" name="Google Shape;54;p13"/>
          <p:cNvSpPr/>
          <p:nvPr/>
        </p:nvSpPr>
        <p:spPr>
          <a:xfrm>
            <a:off x="9088583" y="6572243"/>
            <a:ext cx="8434647" cy="43088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100">
                <a:solidFill>
                  <a:srgbClr val="002060"/>
                </a:solidFill>
                <a:latin typeface="Twentieth Century"/>
                <a:ea typeface="Twentieth Century"/>
                <a:cs typeface="Twentieth Century"/>
                <a:sym typeface="Twentieth Century"/>
              </a:rPr>
              <a:t>Material</a:t>
            </a:r>
            <a:r>
              <a:rPr lang="en-GB" sz="1100">
                <a:solidFill>
                  <a:srgbClr val="002060"/>
                </a:solidFill>
                <a:latin typeface="Arial"/>
                <a:ea typeface="Arial"/>
                <a:cs typeface="Arial"/>
                <a:sym typeface="Arial"/>
              </a:rPr>
              <a:t> </a:t>
            </a:r>
            <a:r>
              <a:rPr lang="en-GB" sz="1100">
                <a:solidFill>
                  <a:srgbClr val="002060"/>
                </a:solidFill>
                <a:latin typeface="Twentieth Century"/>
                <a:ea typeface="Twentieth Century"/>
                <a:cs typeface="Twentieth Century"/>
                <a:sym typeface="Twentieth Century"/>
              </a:rPr>
              <a:t>licensed as </a:t>
            </a:r>
            <a:r>
              <a:rPr b="1" lang="en-GB" sz="1100" u="sng">
                <a:solidFill>
                  <a:srgbClr val="FFFFFF"/>
                </a:solidFill>
                <a:latin typeface="Twentieth Century"/>
                <a:ea typeface="Twentieth Century"/>
                <a:cs typeface="Twentieth Century"/>
                <a:sym typeface="Twentieth Century"/>
                <a:hlinkClick r:id="rId1">
                  <a:extLst>
                    <a:ext uri="{A12FA001-AC4F-418D-AE19-62706E023703}">
                      <ahyp:hlinkClr val="tx"/>
                    </a:ext>
                  </a:extLst>
                </a:hlinkClick>
              </a:rPr>
              <a:t>CC BY-NC-SA 4.0</a:t>
            </a:r>
            <a:br>
              <a:rPr lang="en-GB" sz="1100">
                <a:solidFill>
                  <a:schemeClr val="dk1"/>
                </a:solidFill>
                <a:latin typeface="Twentieth Century"/>
                <a:ea typeface="Twentieth Century"/>
                <a:cs typeface="Twentieth Century"/>
                <a:sym typeface="Twentieth Century"/>
              </a:rPr>
            </a:br>
            <a:endParaRPr sz="1100">
              <a:solidFill>
                <a:schemeClr val="dk1"/>
              </a:solidFill>
              <a:latin typeface="Twentieth Century"/>
              <a:ea typeface="Twentieth Century"/>
              <a:cs typeface="Twentieth Century"/>
              <a:sym typeface="Twentieth Century"/>
            </a:endParaRPr>
          </a:p>
        </p:txBody>
      </p:sp>
      <p:sp>
        <p:nvSpPr>
          <p:cNvPr id="55" name="Google Shape;55;p13"/>
          <p:cNvSpPr txBox="1"/>
          <p:nvPr/>
        </p:nvSpPr>
        <p:spPr>
          <a:xfrm>
            <a:off x="96577" y="6526075"/>
            <a:ext cx="2291024" cy="2616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100">
                <a:solidFill>
                  <a:srgbClr val="002060"/>
                </a:solidFill>
                <a:latin typeface="Twentieth Century"/>
                <a:ea typeface="Twentieth Century"/>
                <a:cs typeface="Twentieth Century"/>
                <a:sym typeface="Twentieth Century"/>
              </a:rPr>
              <a:t>Nick Avery</a:t>
            </a:r>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jpg"/><Relationship Id="rId5" Type="http://schemas.openxmlformats.org/officeDocument/2006/relationships/image" Target="../media/image2.png"/><Relationship Id="rId6" Type="http://schemas.openxmlformats.org/officeDocument/2006/relationships/image" Target="../media/image6.png"/><Relationship Id="rId7" Type="http://schemas.openxmlformats.org/officeDocument/2006/relationships/image" Target="../media/image5.png"/><Relationship Id="rId8"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5"/>
          <p:cNvSpPr txBox="1"/>
          <p:nvPr>
            <p:ph type="ctrTitle"/>
          </p:nvPr>
        </p:nvSpPr>
        <p:spPr>
          <a:xfrm>
            <a:off x="149733" y="197400"/>
            <a:ext cx="11726400" cy="8709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b="1" lang="en-GB">
                <a:solidFill>
                  <a:srgbClr val="38761D"/>
                </a:solidFill>
                <a:latin typeface="Century Gothic"/>
                <a:ea typeface="Century Gothic"/>
                <a:cs typeface="Century Gothic"/>
                <a:sym typeface="Century Gothic"/>
              </a:rPr>
              <a:t>Ripasso</a:t>
            </a:r>
            <a:r>
              <a:rPr lang="en-GB">
                <a:solidFill>
                  <a:srgbClr val="38761D"/>
                </a:solidFill>
                <a:latin typeface="Century Gothic"/>
                <a:ea typeface="Century Gothic"/>
                <a:cs typeface="Century Gothic"/>
                <a:sym typeface="Century Gothic"/>
              </a:rPr>
              <a:t> 	-	Phonics Unità 2</a:t>
            </a:r>
            <a:endParaRPr>
              <a:solidFill>
                <a:srgbClr val="38761D"/>
              </a:solidFill>
              <a:latin typeface="Century Gothic"/>
              <a:ea typeface="Century Gothic"/>
              <a:cs typeface="Century Gothic"/>
              <a:sym typeface="Century Gothic"/>
            </a:endParaRPr>
          </a:p>
        </p:txBody>
      </p:sp>
      <p:sp>
        <p:nvSpPr>
          <p:cNvPr id="112" name="Google Shape;112;p25"/>
          <p:cNvSpPr txBox="1"/>
          <p:nvPr>
            <p:ph idx="1" type="subTitle"/>
          </p:nvPr>
        </p:nvSpPr>
        <p:spPr>
          <a:xfrm>
            <a:off x="374400" y="1395302"/>
            <a:ext cx="11383200" cy="5024400"/>
          </a:xfrm>
          <a:prstGeom prst="rect">
            <a:avLst/>
          </a:prstGeom>
        </p:spPr>
        <p:txBody>
          <a:bodyPr anchorCtr="0" anchor="t" bIns="45700" lIns="91425" spcFirstLastPara="1" rIns="91425" wrap="square" tIns="45700">
            <a:noAutofit/>
          </a:bodyPr>
          <a:lstStyle/>
          <a:p>
            <a:pPr indent="0" lvl="0" marL="0" rtl="0" algn="ctr">
              <a:spcBef>
                <a:spcPts val="1000"/>
              </a:spcBef>
              <a:spcAft>
                <a:spcPts val="0"/>
              </a:spcAft>
              <a:buNone/>
            </a:pPr>
            <a:r>
              <a:rPr b="1" lang="en-GB" sz="2900">
                <a:latin typeface="Century Gothic"/>
                <a:ea typeface="Century Gothic"/>
                <a:cs typeface="Century Gothic"/>
                <a:sym typeface="Century Gothic"/>
              </a:rPr>
              <a:t>Spell the following words:	     </a:t>
            </a:r>
            <a:r>
              <a:rPr b="1" lang="en-GB" sz="2500">
                <a:latin typeface="Century Gothic"/>
                <a:ea typeface="Century Gothic"/>
                <a:cs typeface="Century Gothic"/>
                <a:sym typeface="Century Gothic"/>
              </a:rPr>
              <a:t>(Ext. What do they mean in English?)</a:t>
            </a:r>
            <a:r>
              <a:rPr b="1" lang="en-GB" sz="2800">
                <a:latin typeface="Century Gothic"/>
                <a:ea typeface="Century Gothic"/>
                <a:cs typeface="Century Gothic"/>
                <a:sym typeface="Century Gothic"/>
              </a:rPr>
              <a:t>	</a:t>
            </a:r>
            <a:endParaRPr b="1" sz="2800">
              <a:solidFill>
                <a:srgbClr val="0000FF"/>
              </a:solidFill>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latin typeface="Century Gothic"/>
                <a:ea typeface="Century Gothic"/>
                <a:cs typeface="Century Gothic"/>
                <a:sym typeface="Century Gothic"/>
              </a:rPr>
              <a:t>l</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tto</a:t>
            </a:r>
            <a:endParaRPr sz="3500">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ss</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r</a:t>
            </a:r>
            <a:r>
              <a:rPr lang="en-GB" sz="3500">
                <a:solidFill>
                  <a:srgbClr val="0000FF"/>
                </a:solidFill>
                <a:latin typeface="Century Gothic"/>
                <a:ea typeface="Century Gothic"/>
                <a:cs typeface="Century Gothic"/>
                <a:sym typeface="Century Gothic"/>
              </a:rPr>
              <a:t>e</a:t>
            </a:r>
            <a:endParaRPr sz="3500">
              <a:solidFill>
                <a:srgbClr val="0000FF"/>
              </a:solidFill>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l</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fant</a:t>
            </a:r>
            <a:r>
              <a:rPr lang="en-GB" sz="3500">
                <a:solidFill>
                  <a:srgbClr val="0000FF"/>
                </a:solidFill>
                <a:latin typeface="Century Gothic"/>
                <a:ea typeface="Century Gothic"/>
                <a:cs typeface="Century Gothic"/>
                <a:sym typeface="Century Gothic"/>
              </a:rPr>
              <a:t>e</a:t>
            </a:r>
            <a:endParaRPr sz="3500">
              <a:solidFill>
                <a:srgbClr val="0000FF"/>
              </a:solidFill>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latin typeface="Century Gothic"/>
                <a:ea typeface="Century Gothic"/>
                <a:cs typeface="Century Gothic"/>
                <a:sym typeface="Century Gothic"/>
              </a:rPr>
              <a:t>div</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rt</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nt</a:t>
            </a:r>
            <a:r>
              <a:rPr lang="en-GB" sz="3500">
                <a:solidFill>
                  <a:srgbClr val="0000FF"/>
                </a:solidFill>
                <a:latin typeface="Century Gothic"/>
                <a:ea typeface="Century Gothic"/>
                <a:cs typeface="Century Gothic"/>
                <a:sym typeface="Century Gothic"/>
              </a:rPr>
              <a:t>e</a:t>
            </a:r>
            <a:endParaRPr sz="3500">
              <a:solidFill>
                <a:srgbClr val="0000FF"/>
              </a:solidFill>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latin typeface="Century Gothic"/>
                <a:ea typeface="Century Gothic"/>
                <a:cs typeface="Century Gothic"/>
                <a:sym typeface="Century Gothic"/>
              </a:rPr>
              <a:t>qu</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sto</a:t>
            </a:r>
            <a:endParaRPr sz="3500">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latin typeface="Century Gothic"/>
                <a:ea typeface="Century Gothic"/>
                <a:cs typeface="Century Gothic"/>
                <a:sym typeface="Century Gothic"/>
              </a:rPr>
              <a:t>av</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r</a:t>
            </a:r>
            <a:r>
              <a:rPr lang="en-GB" sz="3500">
                <a:solidFill>
                  <a:srgbClr val="0000FF"/>
                </a:solidFill>
                <a:latin typeface="Century Gothic"/>
                <a:ea typeface="Century Gothic"/>
                <a:cs typeface="Century Gothic"/>
                <a:sym typeface="Century Gothic"/>
              </a:rPr>
              <a:t>e</a:t>
            </a:r>
            <a:endParaRPr sz="3500">
              <a:solidFill>
                <a:srgbClr val="0000FF"/>
              </a:solidFill>
              <a:latin typeface="Century Gothic"/>
              <a:ea typeface="Century Gothic"/>
              <a:cs typeface="Century Gothic"/>
              <a:sym typeface="Century Gothic"/>
            </a:endParaRPr>
          </a:p>
          <a:p>
            <a:pPr indent="-527050" lvl="0" marL="609600" rtl="0" algn="l">
              <a:lnSpc>
                <a:spcPct val="100000"/>
              </a:lnSpc>
              <a:spcBef>
                <a:spcPts val="0"/>
              </a:spcBef>
              <a:spcAft>
                <a:spcPts val="0"/>
              </a:spcAft>
              <a:buSzPts val="3500"/>
              <a:buFont typeface="Century Gothic"/>
              <a:buAutoNum type="arabicPeriod"/>
            </a:pPr>
            <a:r>
              <a:rPr lang="en-GB" sz="3500">
                <a:latin typeface="Century Gothic"/>
                <a:ea typeface="Century Gothic"/>
                <a:cs typeface="Century Gothic"/>
                <a:sym typeface="Century Gothic"/>
              </a:rPr>
              <a:t>b</a:t>
            </a:r>
            <a:r>
              <a:rPr lang="en-GB" sz="3500">
                <a:solidFill>
                  <a:srgbClr val="0000FF"/>
                </a:solidFill>
                <a:latin typeface="Century Gothic"/>
                <a:ea typeface="Century Gothic"/>
                <a:cs typeface="Century Gothic"/>
                <a:sym typeface="Century Gothic"/>
              </a:rPr>
              <a:t>e</a:t>
            </a:r>
            <a:r>
              <a:rPr lang="en-GB" sz="3500">
                <a:latin typeface="Century Gothic"/>
                <a:ea typeface="Century Gothic"/>
                <a:cs typeface="Century Gothic"/>
                <a:sym typeface="Century Gothic"/>
              </a:rPr>
              <a:t>llo</a:t>
            </a:r>
            <a:endParaRPr sz="3500">
              <a:latin typeface="Century Gothic"/>
              <a:ea typeface="Century Gothic"/>
              <a:cs typeface="Century Gothic"/>
              <a:sym typeface="Century Gothic"/>
            </a:endParaRPr>
          </a:p>
          <a:p>
            <a:pPr indent="0" lvl="0" marL="0" rtl="0" algn="l">
              <a:lnSpc>
                <a:spcPct val="115000"/>
              </a:lnSpc>
              <a:spcBef>
                <a:spcPts val="1000"/>
              </a:spcBef>
              <a:spcAft>
                <a:spcPts val="0"/>
              </a:spcAft>
              <a:buNone/>
            </a:pPr>
            <a:r>
              <a:t/>
            </a:r>
            <a:endParaRPr sz="4300">
              <a:solidFill>
                <a:srgbClr val="0000FF"/>
              </a:solidFill>
              <a:latin typeface="Century Gothic"/>
              <a:ea typeface="Century Gothic"/>
              <a:cs typeface="Century Gothic"/>
              <a:sym typeface="Century Gothic"/>
            </a:endParaRPr>
          </a:p>
          <a:p>
            <a:pPr indent="0" lvl="0" marL="0" rtl="0" algn="l">
              <a:lnSpc>
                <a:spcPct val="115000"/>
              </a:lnSpc>
              <a:spcBef>
                <a:spcPts val="1000"/>
              </a:spcBef>
              <a:spcAft>
                <a:spcPts val="0"/>
              </a:spcAft>
              <a:buNone/>
            </a:pPr>
            <a:r>
              <a:t/>
            </a:r>
            <a:endParaRPr sz="4300">
              <a:latin typeface="Century Gothic"/>
              <a:ea typeface="Century Gothic"/>
              <a:cs typeface="Century Gothic"/>
              <a:sym typeface="Century Gothic"/>
            </a:endParaRPr>
          </a:p>
          <a:p>
            <a:pPr indent="0" lvl="0" marL="0" rtl="0" algn="l">
              <a:lnSpc>
                <a:spcPct val="115000"/>
              </a:lnSpc>
              <a:spcBef>
                <a:spcPts val="1000"/>
              </a:spcBef>
              <a:spcAft>
                <a:spcPts val="0"/>
              </a:spcAft>
              <a:buNone/>
            </a:pPr>
            <a:r>
              <a:t/>
            </a:r>
            <a:endParaRPr b="1" sz="2900">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0" st="0"/>
                                            </p:txEl>
                                          </p:spTgt>
                                        </p:tgtEl>
                                        <p:attrNameLst>
                                          <p:attrName>style.visibility</p:attrName>
                                        </p:attrNameLst>
                                      </p:cBhvr>
                                      <p:to>
                                        <p:strVal val="visible"/>
                                      </p:to>
                                    </p:set>
                                    <p:animEffect filter="fade" transition="in">
                                      <p:cBhvr>
                                        <p:cTn dur="1000"/>
                                        <p:tgtEl>
                                          <p:spTgt spid="11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1" st="1"/>
                                            </p:txEl>
                                          </p:spTgt>
                                        </p:tgtEl>
                                        <p:attrNameLst>
                                          <p:attrName>style.visibility</p:attrName>
                                        </p:attrNameLst>
                                      </p:cBhvr>
                                      <p:to>
                                        <p:strVal val="visible"/>
                                      </p:to>
                                    </p:set>
                                    <p:animEffect filter="fade" transition="in">
                                      <p:cBhvr>
                                        <p:cTn dur="1000"/>
                                        <p:tgtEl>
                                          <p:spTgt spid="11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2" st="2"/>
                                            </p:txEl>
                                          </p:spTgt>
                                        </p:tgtEl>
                                        <p:attrNameLst>
                                          <p:attrName>style.visibility</p:attrName>
                                        </p:attrNameLst>
                                      </p:cBhvr>
                                      <p:to>
                                        <p:strVal val="visible"/>
                                      </p:to>
                                    </p:set>
                                    <p:animEffect filter="fade" transition="in">
                                      <p:cBhvr>
                                        <p:cTn dur="1000"/>
                                        <p:tgtEl>
                                          <p:spTgt spid="11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3" st="3"/>
                                            </p:txEl>
                                          </p:spTgt>
                                        </p:tgtEl>
                                        <p:attrNameLst>
                                          <p:attrName>style.visibility</p:attrName>
                                        </p:attrNameLst>
                                      </p:cBhvr>
                                      <p:to>
                                        <p:strVal val="visible"/>
                                      </p:to>
                                    </p:set>
                                    <p:animEffect filter="fade" transition="in">
                                      <p:cBhvr>
                                        <p:cTn dur="1000"/>
                                        <p:tgtEl>
                                          <p:spTgt spid="11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4" st="4"/>
                                            </p:txEl>
                                          </p:spTgt>
                                        </p:tgtEl>
                                        <p:attrNameLst>
                                          <p:attrName>style.visibility</p:attrName>
                                        </p:attrNameLst>
                                      </p:cBhvr>
                                      <p:to>
                                        <p:strVal val="visible"/>
                                      </p:to>
                                    </p:set>
                                    <p:animEffect filter="fade" transition="in">
                                      <p:cBhvr>
                                        <p:cTn dur="1000"/>
                                        <p:tgtEl>
                                          <p:spTgt spid="11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5" st="5"/>
                                            </p:txEl>
                                          </p:spTgt>
                                        </p:tgtEl>
                                        <p:attrNameLst>
                                          <p:attrName>style.visibility</p:attrName>
                                        </p:attrNameLst>
                                      </p:cBhvr>
                                      <p:to>
                                        <p:strVal val="visible"/>
                                      </p:to>
                                    </p:set>
                                    <p:animEffect filter="fade" transition="in">
                                      <p:cBhvr>
                                        <p:cTn dur="1000"/>
                                        <p:tgtEl>
                                          <p:spTgt spid="11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6" st="6"/>
                                            </p:txEl>
                                          </p:spTgt>
                                        </p:tgtEl>
                                        <p:attrNameLst>
                                          <p:attrName>style.visibility</p:attrName>
                                        </p:attrNameLst>
                                      </p:cBhvr>
                                      <p:to>
                                        <p:strVal val="visible"/>
                                      </p:to>
                                    </p:set>
                                    <p:animEffect filter="fade" transition="in">
                                      <p:cBhvr>
                                        <p:cTn dur="1000"/>
                                        <p:tgtEl>
                                          <p:spTgt spid="11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7" st="7"/>
                                            </p:txEl>
                                          </p:spTgt>
                                        </p:tgtEl>
                                        <p:attrNameLst>
                                          <p:attrName>style.visibility</p:attrName>
                                        </p:attrNameLst>
                                      </p:cBhvr>
                                      <p:to>
                                        <p:strVal val="visible"/>
                                      </p:to>
                                    </p:set>
                                    <p:animEffect filter="fade" transition="in">
                                      <p:cBhvr>
                                        <p:cTn dur="1000"/>
                                        <p:tgtEl>
                                          <p:spTgt spid="11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8" st="8"/>
                                            </p:txEl>
                                          </p:spTgt>
                                        </p:tgtEl>
                                        <p:attrNameLst>
                                          <p:attrName>style.visibility</p:attrName>
                                        </p:attrNameLst>
                                      </p:cBhvr>
                                      <p:to>
                                        <p:strVal val="visible"/>
                                      </p:to>
                                    </p:set>
                                    <p:animEffect filter="fade" transition="in">
                                      <p:cBhvr>
                                        <p:cTn dur="1000"/>
                                        <p:tgtEl>
                                          <p:spTgt spid="112">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9" st="9"/>
                                            </p:txEl>
                                          </p:spTgt>
                                        </p:tgtEl>
                                        <p:attrNameLst>
                                          <p:attrName>style.visibility</p:attrName>
                                        </p:attrNameLst>
                                      </p:cBhvr>
                                      <p:to>
                                        <p:strVal val="visible"/>
                                      </p:to>
                                    </p:set>
                                    <p:animEffect filter="fade" transition="in">
                                      <p:cBhvr>
                                        <p:cTn dur="1000"/>
                                        <p:tgtEl>
                                          <p:spTgt spid="112">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xEl>
                                              <p:pRg end="10" st="10"/>
                                            </p:txEl>
                                          </p:spTgt>
                                        </p:tgtEl>
                                        <p:attrNameLst>
                                          <p:attrName>style.visibility</p:attrName>
                                        </p:attrNameLst>
                                      </p:cBhvr>
                                      <p:to>
                                        <p:strVal val="visible"/>
                                      </p:to>
                                    </p:set>
                                    <p:animEffect filter="fade" transition="in">
                                      <p:cBhvr>
                                        <p:cTn dur="1000"/>
                                        <p:tgtEl>
                                          <p:spTgt spid="112">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FEE599"/>
        </a:solidFill>
      </p:bgPr>
    </p:bg>
    <p:spTree>
      <p:nvGrpSpPr>
        <p:cNvPr id="117" name="Shape 117"/>
        <p:cNvGrpSpPr/>
        <p:nvPr/>
      </p:nvGrpSpPr>
      <p:grpSpPr>
        <a:xfrm>
          <a:off x="0" y="0"/>
          <a:ext cx="0" cy="0"/>
          <a:chOff x="0" y="0"/>
          <a:chExt cx="0" cy="0"/>
        </a:xfrm>
      </p:grpSpPr>
      <p:sp>
        <p:nvSpPr>
          <p:cNvPr id="118" name="Google Shape;118;p26"/>
          <p:cNvSpPr txBox="1"/>
          <p:nvPr/>
        </p:nvSpPr>
        <p:spPr>
          <a:xfrm>
            <a:off x="5185468" y="3499767"/>
            <a:ext cx="1989668"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E4E79"/>
                </a:solidFill>
                <a:latin typeface="Century Gothic"/>
                <a:ea typeface="Century Gothic"/>
                <a:cs typeface="Century Gothic"/>
                <a:sym typeface="Century Gothic"/>
              </a:rPr>
              <a:t>dea</a:t>
            </a:r>
            <a:endParaRPr sz="6000">
              <a:solidFill>
                <a:srgbClr val="1E4E79"/>
              </a:solidFill>
              <a:latin typeface="Century Gothic"/>
              <a:ea typeface="Century Gothic"/>
              <a:cs typeface="Century Gothic"/>
              <a:sym typeface="Century Gothic"/>
            </a:endParaRPr>
          </a:p>
        </p:txBody>
      </p:sp>
      <p:grpSp>
        <p:nvGrpSpPr>
          <p:cNvPr id="119" name="Google Shape;119;p26"/>
          <p:cNvGrpSpPr/>
          <p:nvPr/>
        </p:nvGrpSpPr>
        <p:grpSpPr>
          <a:xfrm>
            <a:off x="4541220" y="765257"/>
            <a:ext cx="3383718" cy="2819661"/>
            <a:chOff x="5090097" y="1518330"/>
            <a:chExt cx="2132685" cy="2093911"/>
          </a:xfrm>
        </p:grpSpPr>
        <p:pic>
          <p:nvPicPr>
            <p:cNvPr descr="https://lh6.googleusercontent.com/v--Eg0ErvgGu4ni9aLHXHStZiY5lD4Y3_yzw1w3JBT52c3Z0b1DA6jZhR8svl_JcGG3t0yMmX5XolqutEy6we9F_nzMejQRUGluI1huD8HrAVgyM1Lp4wx22tJqDMauoExE3Sbdmxq4" id="120" name="Google Shape;120;p26"/>
            <p:cNvPicPr preferRelativeResize="0"/>
            <p:nvPr/>
          </p:nvPicPr>
          <p:blipFill rotWithShape="1">
            <a:blip r:embed="rId3">
              <a:alphaModFix/>
            </a:blip>
            <a:srcRect b="0" l="0" r="0" t="0"/>
            <a:stretch/>
          </p:blipFill>
          <p:spPr>
            <a:xfrm>
              <a:off x="5090097" y="1518330"/>
              <a:ext cx="2132685" cy="2093911"/>
            </a:xfrm>
            <a:prstGeom prst="rect">
              <a:avLst/>
            </a:prstGeom>
            <a:noFill/>
            <a:ln>
              <a:noFill/>
            </a:ln>
          </p:spPr>
        </p:pic>
        <p:sp>
          <p:nvSpPr>
            <p:cNvPr id="121" name="Google Shape;121;p26"/>
            <p:cNvSpPr/>
            <p:nvPr/>
          </p:nvSpPr>
          <p:spPr>
            <a:xfrm>
              <a:off x="5539722" y="2918246"/>
              <a:ext cx="1331627" cy="51847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wentieth Century"/>
                <a:ea typeface="Twentieth Century"/>
                <a:cs typeface="Twentieth Century"/>
                <a:sym typeface="Twentieth Century"/>
              </a:endParaRPr>
            </a:p>
          </p:txBody>
        </p:sp>
      </p:grpSp>
      <p:sp>
        <p:nvSpPr>
          <p:cNvPr id="122" name="Google Shape;122;p26"/>
          <p:cNvSpPr txBox="1"/>
          <p:nvPr/>
        </p:nvSpPr>
        <p:spPr>
          <a:xfrm>
            <a:off x="1413047" y="1708077"/>
            <a:ext cx="1603200" cy="2228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115076"/>
              </a:buClr>
              <a:buSzPts val="17300"/>
              <a:buFont typeface="Century Gothic"/>
              <a:buNone/>
            </a:pPr>
            <a:r>
              <a:rPr b="1" lang="en-GB" sz="17300">
                <a:solidFill>
                  <a:srgbClr val="115076"/>
                </a:solidFill>
                <a:latin typeface="Century Gothic"/>
                <a:ea typeface="Century Gothic"/>
                <a:cs typeface="Century Gothic"/>
                <a:sym typeface="Century Gothic"/>
              </a:rPr>
              <a:t>i</a:t>
            </a:r>
            <a:endParaRPr sz="17300">
              <a:solidFill>
                <a:srgbClr val="1F3864"/>
              </a:solidFill>
              <a:latin typeface="Twentieth Century"/>
              <a:ea typeface="Twentieth Century"/>
              <a:cs typeface="Twentieth Century"/>
              <a:sym typeface="Twentieth Centur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FEE599"/>
        </a:solidFill>
      </p:bgPr>
    </p:bg>
    <p:spTree>
      <p:nvGrpSpPr>
        <p:cNvPr id="127" name="Shape 127"/>
        <p:cNvGrpSpPr/>
        <p:nvPr/>
      </p:nvGrpSpPr>
      <p:grpSpPr>
        <a:xfrm>
          <a:off x="0" y="0"/>
          <a:ext cx="0" cy="0"/>
          <a:chOff x="0" y="0"/>
          <a:chExt cx="0" cy="0"/>
        </a:xfrm>
      </p:grpSpPr>
      <p:sp>
        <p:nvSpPr>
          <p:cNvPr id="128" name="Google Shape;128;p27"/>
          <p:cNvSpPr txBox="1"/>
          <p:nvPr/>
        </p:nvSpPr>
        <p:spPr>
          <a:xfrm>
            <a:off x="5185468" y="3499767"/>
            <a:ext cx="1989600" cy="1015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E4E79"/>
                </a:solidFill>
                <a:latin typeface="Century Gothic"/>
                <a:ea typeface="Century Gothic"/>
                <a:cs typeface="Century Gothic"/>
                <a:sym typeface="Century Gothic"/>
              </a:rPr>
              <a:t>dea</a:t>
            </a:r>
            <a:endParaRPr sz="6000">
              <a:solidFill>
                <a:srgbClr val="1E4E79"/>
              </a:solidFill>
              <a:latin typeface="Century Gothic"/>
              <a:ea typeface="Century Gothic"/>
              <a:cs typeface="Century Gothic"/>
              <a:sym typeface="Century Gothic"/>
            </a:endParaRPr>
          </a:p>
        </p:txBody>
      </p:sp>
      <p:sp>
        <p:nvSpPr>
          <p:cNvPr id="129" name="Google Shape;129;p27"/>
          <p:cNvSpPr txBox="1"/>
          <p:nvPr/>
        </p:nvSpPr>
        <p:spPr>
          <a:xfrm>
            <a:off x="150582" y="527838"/>
            <a:ext cx="1776900" cy="101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000">
                <a:solidFill>
                  <a:srgbClr val="115076"/>
                </a:solidFill>
                <a:latin typeface="Century Gothic"/>
                <a:ea typeface="Century Gothic"/>
                <a:cs typeface="Century Gothic"/>
                <a:sym typeface="Century Gothic"/>
              </a:rPr>
              <a:t>l</a:t>
            </a: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bro</a:t>
            </a:r>
            <a:endParaRPr sz="6000">
              <a:solidFill>
                <a:srgbClr val="115076"/>
              </a:solidFill>
              <a:latin typeface="Century Gothic"/>
              <a:ea typeface="Century Gothic"/>
              <a:cs typeface="Century Gothic"/>
              <a:sym typeface="Century Gothic"/>
            </a:endParaRPr>
          </a:p>
        </p:txBody>
      </p:sp>
      <p:sp>
        <p:nvSpPr>
          <p:cNvPr id="130" name="Google Shape;130;p27"/>
          <p:cNvSpPr txBox="1"/>
          <p:nvPr/>
        </p:nvSpPr>
        <p:spPr>
          <a:xfrm>
            <a:off x="35548" y="3763171"/>
            <a:ext cx="4769100" cy="101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nteressante</a:t>
            </a:r>
            <a:endParaRPr sz="6000">
              <a:solidFill>
                <a:srgbClr val="115076"/>
              </a:solidFill>
              <a:latin typeface="Century Gothic"/>
              <a:ea typeface="Century Gothic"/>
              <a:cs typeface="Century Gothic"/>
              <a:sym typeface="Century Gothic"/>
            </a:endParaRPr>
          </a:p>
        </p:txBody>
      </p:sp>
      <p:sp>
        <p:nvSpPr>
          <p:cNvPr id="131" name="Google Shape;131;p27"/>
          <p:cNvSpPr txBox="1"/>
          <p:nvPr/>
        </p:nvSpPr>
        <p:spPr>
          <a:xfrm>
            <a:off x="9929656" y="127067"/>
            <a:ext cx="1697100" cy="101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000">
                <a:solidFill>
                  <a:srgbClr val="115076"/>
                </a:solidFill>
                <a:latin typeface="Century Gothic"/>
                <a:ea typeface="Century Gothic"/>
                <a:cs typeface="Century Gothic"/>
                <a:sym typeface="Century Gothic"/>
              </a:rPr>
              <a:t>l</a:t>
            </a: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sta</a:t>
            </a:r>
            <a:endParaRPr sz="6000">
              <a:solidFill>
                <a:srgbClr val="115076"/>
              </a:solidFill>
              <a:latin typeface="Century Gothic"/>
              <a:ea typeface="Century Gothic"/>
              <a:cs typeface="Century Gothic"/>
              <a:sym typeface="Century Gothic"/>
            </a:endParaRPr>
          </a:p>
        </p:txBody>
      </p:sp>
      <p:sp>
        <p:nvSpPr>
          <p:cNvPr id="132" name="Google Shape;132;p27"/>
          <p:cNvSpPr txBox="1"/>
          <p:nvPr/>
        </p:nvSpPr>
        <p:spPr>
          <a:xfrm>
            <a:off x="9417344" y="3677734"/>
            <a:ext cx="2938500" cy="1015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1E4E79"/>
                </a:solidFill>
                <a:latin typeface="Century Gothic"/>
                <a:ea typeface="Century Gothic"/>
                <a:cs typeface="Century Gothic"/>
                <a:sym typeface="Century Gothic"/>
              </a:rPr>
              <a:t>pr</a:t>
            </a: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mo</a:t>
            </a:r>
            <a:endParaRPr sz="6000">
              <a:solidFill>
                <a:srgbClr val="115076"/>
              </a:solidFill>
              <a:latin typeface="Century Gothic"/>
              <a:ea typeface="Century Gothic"/>
              <a:cs typeface="Century Gothic"/>
              <a:sym typeface="Century Gothic"/>
            </a:endParaRPr>
          </a:p>
        </p:txBody>
      </p:sp>
      <p:sp>
        <p:nvSpPr>
          <p:cNvPr id="133" name="Google Shape;133;p27"/>
          <p:cNvSpPr txBox="1"/>
          <p:nvPr/>
        </p:nvSpPr>
        <p:spPr>
          <a:xfrm>
            <a:off x="167122" y="1384757"/>
            <a:ext cx="1722900" cy="64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3600">
                <a:solidFill>
                  <a:srgbClr val="1E4E79"/>
                </a:solidFill>
                <a:latin typeface="Century Gothic"/>
                <a:ea typeface="Century Gothic"/>
                <a:cs typeface="Century Gothic"/>
                <a:sym typeface="Century Gothic"/>
              </a:rPr>
              <a:t>[book]</a:t>
            </a:r>
            <a:endParaRPr sz="3600">
              <a:solidFill>
                <a:srgbClr val="1E4E79"/>
              </a:solidFill>
              <a:latin typeface="Century Gothic"/>
              <a:ea typeface="Century Gothic"/>
              <a:cs typeface="Century Gothic"/>
              <a:sym typeface="Century Gothic"/>
            </a:endParaRPr>
          </a:p>
        </p:txBody>
      </p:sp>
      <p:pic>
        <p:nvPicPr>
          <p:cNvPr descr="https://lh6.googleusercontent.com/qxzhj6OCWGqNHaBtY3j5snJwGG9V7MJqAWTnkWAmzcvkJpHTv261yAJtdeiD_pdwBT3jK-xZXDOiqcaCDnncZEbJvqDcBShsffthmq7pxhsRn348KNYUDSxY75YKEL1zNuoJ9Wuztcw" id="134" name="Google Shape;134;p27"/>
          <p:cNvPicPr preferRelativeResize="0"/>
          <p:nvPr/>
        </p:nvPicPr>
        <p:blipFill rotWithShape="1">
          <a:blip r:embed="rId3">
            <a:alphaModFix/>
          </a:blip>
          <a:srcRect b="0" l="0" r="0" t="0"/>
          <a:stretch/>
        </p:blipFill>
        <p:spPr>
          <a:xfrm>
            <a:off x="1126434" y="1850131"/>
            <a:ext cx="2058074" cy="1421557"/>
          </a:xfrm>
          <a:prstGeom prst="rect">
            <a:avLst/>
          </a:prstGeom>
          <a:noFill/>
          <a:ln>
            <a:noFill/>
          </a:ln>
        </p:spPr>
      </p:pic>
      <p:pic>
        <p:nvPicPr>
          <p:cNvPr descr="Interested Cliparts 19 - 450 X 415" id="135" name="Google Shape;135;p27"/>
          <p:cNvPicPr preferRelativeResize="0"/>
          <p:nvPr/>
        </p:nvPicPr>
        <p:blipFill rotWithShape="1">
          <a:blip r:embed="rId4">
            <a:alphaModFix/>
          </a:blip>
          <a:srcRect b="0" l="0" r="0" t="0"/>
          <a:stretch/>
        </p:blipFill>
        <p:spPr>
          <a:xfrm>
            <a:off x="991255" y="4769676"/>
            <a:ext cx="1945575" cy="1794464"/>
          </a:xfrm>
          <a:prstGeom prst="rect">
            <a:avLst/>
          </a:prstGeom>
          <a:noFill/>
          <a:ln>
            <a:noFill/>
          </a:ln>
        </p:spPr>
      </p:pic>
      <p:grpSp>
        <p:nvGrpSpPr>
          <p:cNvPr id="136" name="Google Shape;136;p27"/>
          <p:cNvGrpSpPr/>
          <p:nvPr/>
        </p:nvGrpSpPr>
        <p:grpSpPr>
          <a:xfrm>
            <a:off x="5268230" y="1973599"/>
            <a:ext cx="1746242" cy="1709260"/>
            <a:chOff x="5090097" y="1518330"/>
            <a:chExt cx="2132685" cy="2093911"/>
          </a:xfrm>
        </p:grpSpPr>
        <p:pic>
          <p:nvPicPr>
            <p:cNvPr descr="https://lh6.googleusercontent.com/v--Eg0ErvgGu4ni9aLHXHStZiY5lD4Y3_yzw1w3JBT52c3Z0b1DA6jZhR8svl_JcGG3t0yMmX5XolqutEy6we9F_nzMejQRUGluI1huD8HrAVgyM1Lp4wx22tJqDMauoExE3Sbdmxq4" id="137" name="Google Shape;137;p27"/>
            <p:cNvPicPr preferRelativeResize="0"/>
            <p:nvPr/>
          </p:nvPicPr>
          <p:blipFill rotWithShape="1">
            <a:blip r:embed="rId5">
              <a:alphaModFix/>
            </a:blip>
            <a:srcRect b="0" l="0" r="0" t="0"/>
            <a:stretch/>
          </p:blipFill>
          <p:spPr>
            <a:xfrm>
              <a:off x="5090097" y="1518330"/>
              <a:ext cx="2132685" cy="2093911"/>
            </a:xfrm>
            <a:prstGeom prst="rect">
              <a:avLst/>
            </a:prstGeom>
            <a:noFill/>
            <a:ln>
              <a:noFill/>
            </a:ln>
          </p:spPr>
        </p:pic>
        <p:sp>
          <p:nvSpPr>
            <p:cNvPr id="138" name="Google Shape;138;p27"/>
            <p:cNvSpPr/>
            <p:nvPr/>
          </p:nvSpPr>
          <p:spPr>
            <a:xfrm>
              <a:off x="5539722" y="2918246"/>
              <a:ext cx="1331700" cy="518400"/>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wentieth Century"/>
                <a:ea typeface="Twentieth Century"/>
                <a:cs typeface="Twentieth Century"/>
                <a:sym typeface="Twentieth Century"/>
              </a:endParaRPr>
            </a:p>
          </p:txBody>
        </p:sp>
      </p:grpSp>
      <p:pic>
        <p:nvPicPr>
          <p:cNvPr descr="http://www.clker.com/cliparts/Z/K/t/v/5/o/check-list-hi.png" id="139" name="Google Shape;139;p27"/>
          <p:cNvPicPr preferRelativeResize="0"/>
          <p:nvPr/>
        </p:nvPicPr>
        <p:blipFill rotWithShape="1">
          <a:blip r:embed="rId6">
            <a:alphaModFix/>
          </a:blip>
          <a:srcRect b="0" l="0" r="0" t="0"/>
          <a:stretch/>
        </p:blipFill>
        <p:spPr>
          <a:xfrm>
            <a:off x="10202469" y="1201197"/>
            <a:ext cx="1151331" cy="1409093"/>
          </a:xfrm>
          <a:prstGeom prst="rect">
            <a:avLst/>
          </a:prstGeom>
          <a:noFill/>
          <a:ln>
            <a:noFill/>
          </a:ln>
        </p:spPr>
      </p:pic>
      <p:sp>
        <p:nvSpPr>
          <p:cNvPr id="140" name="Google Shape;140;p27"/>
          <p:cNvSpPr txBox="1"/>
          <p:nvPr/>
        </p:nvSpPr>
        <p:spPr>
          <a:xfrm>
            <a:off x="9272544" y="4455669"/>
            <a:ext cx="3011100" cy="646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3600">
                <a:solidFill>
                  <a:srgbClr val="115076"/>
                </a:solidFill>
                <a:latin typeface="Century Gothic"/>
                <a:ea typeface="Century Gothic"/>
                <a:cs typeface="Century Gothic"/>
                <a:sym typeface="Century Gothic"/>
              </a:rPr>
              <a:t>[first]</a:t>
            </a:r>
            <a:endParaRPr sz="3600">
              <a:solidFill>
                <a:srgbClr val="115076"/>
              </a:solidFill>
              <a:latin typeface="Century Gothic"/>
              <a:ea typeface="Century Gothic"/>
              <a:cs typeface="Century Gothic"/>
              <a:sym typeface="Century Gothic"/>
            </a:endParaRPr>
          </a:p>
        </p:txBody>
      </p:sp>
      <p:sp>
        <p:nvSpPr>
          <p:cNvPr id="141" name="Google Shape;141;p27"/>
          <p:cNvSpPr/>
          <p:nvPr/>
        </p:nvSpPr>
        <p:spPr>
          <a:xfrm>
            <a:off x="3048000" y="3105835"/>
            <a:ext cx="6096000" cy="64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000000"/>
                </a:solidFill>
                <a:latin typeface="Times New Roman"/>
                <a:ea typeface="Times New Roman"/>
                <a:cs typeface="Times New Roman"/>
                <a:sym typeface="Times New Roman"/>
              </a:rPr>
              <a:t> </a:t>
            </a:r>
            <a:br>
              <a:rPr lang="en-GB" sz="1800">
                <a:solidFill>
                  <a:schemeClr val="dk1"/>
                </a:solidFill>
                <a:latin typeface="Twentieth Century"/>
                <a:ea typeface="Twentieth Century"/>
                <a:cs typeface="Twentieth Century"/>
                <a:sym typeface="Twentieth Century"/>
              </a:rPr>
            </a:br>
            <a:endParaRPr sz="1800">
              <a:solidFill>
                <a:schemeClr val="dk1"/>
              </a:solidFill>
              <a:latin typeface="Twentieth Century"/>
              <a:ea typeface="Twentieth Century"/>
              <a:cs typeface="Twentieth Century"/>
              <a:sym typeface="Twentieth Century"/>
            </a:endParaRPr>
          </a:p>
        </p:txBody>
      </p:sp>
      <p:grpSp>
        <p:nvGrpSpPr>
          <p:cNvPr id="142" name="Google Shape;142;p27"/>
          <p:cNvGrpSpPr/>
          <p:nvPr/>
        </p:nvGrpSpPr>
        <p:grpSpPr>
          <a:xfrm>
            <a:off x="9676777" y="5072896"/>
            <a:ext cx="2202712" cy="1304521"/>
            <a:chOff x="9151088" y="4469718"/>
            <a:chExt cx="2202712" cy="1304521"/>
          </a:xfrm>
        </p:grpSpPr>
        <p:pic>
          <p:nvPicPr>
            <p:cNvPr descr="http://www.clker.com/cliparts/I/i/V/6/l/F/calendar-with-binder-rings-hi.png" id="143" name="Google Shape;143;p27"/>
            <p:cNvPicPr preferRelativeResize="0"/>
            <p:nvPr/>
          </p:nvPicPr>
          <p:blipFill rotWithShape="1">
            <a:blip r:embed="rId7">
              <a:alphaModFix/>
            </a:blip>
            <a:srcRect b="0" l="0" r="0" t="0"/>
            <a:stretch/>
          </p:blipFill>
          <p:spPr>
            <a:xfrm>
              <a:off x="9151088" y="4469718"/>
              <a:ext cx="2202712" cy="1304521"/>
            </a:xfrm>
            <a:prstGeom prst="rect">
              <a:avLst/>
            </a:prstGeom>
            <a:noFill/>
            <a:ln>
              <a:noFill/>
            </a:ln>
          </p:spPr>
        </p:pic>
        <p:sp>
          <p:nvSpPr>
            <p:cNvPr id="144" name="Google Shape;144;p27"/>
            <p:cNvSpPr/>
            <p:nvPr/>
          </p:nvSpPr>
          <p:spPr>
            <a:xfrm>
              <a:off x="10384420" y="4748361"/>
              <a:ext cx="228600" cy="291000"/>
            </a:xfrm>
            <a:prstGeom prst="ellipse">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wentieth Century"/>
                <a:ea typeface="Twentieth Century"/>
                <a:cs typeface="Twentieth Century"/>
                <a:sym typeface="Twentieth Century"/>
              </a:endParaRPr>
            </a:p>
          </p:txBody>
        </p:sp>
      </p:grpSp>
      <p:sp>
        <p:nvSpPr>
          <p:cNvPr id="145" name="Google Shape;145;p27"/>
          <p:cNvSpPr/>
          <p:nvPr/>
        </p:nvSpPr>
        <p:spPr>
          <a:xfrm>
            <a:off x="2881132" y="3048503"/>
            <a:ext cx="6096000" cy="646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000000"/>
                </a:solidFill>
                <a:latin typeface="Times New Roman"/>
                <a:ea typeface="Times New Roman"/>
                <a:cs typeface="Times New Roman"/>
                <a:sym typeface="Times New Roman"/>
              </a:rPr>
              <a:t> </a:t>
            </a:r>
            <a:br>
              <a:rPr lang="en-GB" sz="1800">
                <a:solidFill>
                  <a:schemeClr val="dk1"/>
                </a:solidFill>
                <a:latin typeface="Twentieth Century"/>
                <a:ea typeface="Twentieth Century"/>
                <a:cs typeface="Twentieth Century"/>
                <a:sym typeface="Twentieth Century"/>
              </a:rPr>
            </a:br>
            <a:endParaRPr sz="1800">
              <a:solidFill>
                <a:schemeClr val="dk1"/>
              </a:solidFill>
              <a:latin typeface="Twentieth Century"/>
              <a:ea typeface="Twentieth Century"/>
              <a:cs typeface="Twentieth Century"/>
              <a:sym typeface="Twentieth Century"/>
            </a:endParaRPr>
          </a:p>
        </p:txBody>
      </p:sp>
      <p:sp>
        <p:nvSpPr>
          <p:cNvPr id="146" name="Google Shape;146;p27"/>
          <p:cNvSpPr txBox="1"/>
          <p:nvPr/>
        </p:nvSpPr>
        <p:spPr>
          <a:xfrm>
            <a:off x="6096812" y="5802062"/>
            <a:ext cx="1989600" cy="1015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E4E79"/>
                </a:solidFill>
                <a:latin typeface="Century Gothic"/>
                <a:ea typeface="Century Gothic"/>
                <a:cs typeface="Century Gothic"/>
                <a:sym typeface="Century Gothic"/>
              </a:rPr>
              <a:t>n</a:t>
            </a:r>
            <a:endParaRPr/>
          </a:p>
        </p:txBody>
      </p:sp>
      <p:sp>
        <p:nvSpPr>
          <p:cNvPr id="147" name="Google Shape;147;p27"/>
          <p:cNvSpPr txBox="1"/>
          <p:nvPr/>
        </p:nvSpPr>
        <p:spPr>
          <a:xfrm>
            <a:off x="5731053" y="565072"/>
            <a:ext cx="820500" cy="12966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115076"/>
              </a:buClr>
              <a:buSzPts val="17300"/>
              <a:buFont typeface="Century Gothic"/>
              <a:buNone/>
            </a:pPr>
            <a:r>
              <a:rPr b="1" lang="en-GB" sz="17300">
                <a:solidFill>
                  <a:srgbClr val="115076"/>
                </a:solidFill>
                <a:latin typeface="Century Gothic"/>
                <a:ea typeface="Century Gothic"/>
                <a:cs typeface="Century Gothic"/>
                <a:sym typeface="Century Gothic"/>
              </a:rPr>
              <a:t>i</a:t>
            </a:r>
            <a:endParaRPr sz="17300">
              <a:solidFill>
                <a:srgbClr val="1F3864"/>
              </a:solidFill>
              <a:latin typeface="Twentieth Century"/>
              <a:ea typeface="Twentieth Century"/>
              <a:cs typeface="Twentieth Century"/>
              <a:sym typeface="Twentieth Century"/>
            </a:endParaRPr>
          </a:p>
        </p:txBody>
      </p:sp>
      <p:grpSp>
        <p:nvGrpSpPr>
          <p:cNvPr id="148" name="Google Shape;148;p27"/>
          <p:cNvGrpSpPr/>
          <p:nvPr/>
        </p:nvGrpSpPr>
        <p:grpSpPr>
          <a:xfrm>
            <a:off x="4804614" y="4895304"/>
            <a:ext cx="1868790" cy="1606278"/>
            <a:chOff x="4804614" y="4895304"/>
            <a:chExt cx="1868790" cy="1606278"/>
          </a:xfrm>
        </p:grpSpPr>
        <p:pic>
          <p:nvPicPr>
            <p:cNvPr descr="https://lh6.googleusercontent.com/shWSa8CJeW1kFdGwULmuov7-v8NSOuYQjwaI7Rkab7B3HmVzIeKbmzThIF1tRuQGGU4k5l91D63NMArVpHL4mT-Wnm9AMamRmsfKeSHbFPIsQU3yavusceQaphi3CpAZdhC2OVJr01U" id="149" name="Google Shape;149;p27"/>
            <p:cNvPicPr preferRelativeResize="0"/>
            <p:nvPr/>
          </p:nvPicPr>
          <p:blipFill rotWithShape="1">
            <a:blip r:embed="rId8">
              <a:alphaModFix/>
            </a:blip>
            <a:srcRect b="0" l="0" r="0" t="0"/>
            <a:stretch/>
          </p:blipFill>
          <p:spPr>
            <a:xfrm>
              <a:off x="4804614" y="4937484"/>
              <a:ext cx="1868790" cy="1564098"/>
            </a:xfrm>
            <a:prstGeom prst="rect">
              <a:avLst/>
            </a:prstGeom>
            <a:noFill/>
            <a:ln>
              <a:noFill/>
            </a:ln>
          </p:spPr>
        </p:pic>
        <p:sp>
          <p:nvSpPr>
            <p:cNvPr id="150" name="Google Shape;150;p27"/>
            <p:cNvSpPr/>
            <p:nvPr/>
          </p:nvSpPr>
          <p:spPr>
            <a:xfrm>
              <a:off x="5497268" y="4895304"/>
              <a:ext cx="592800" cy="971700"/>
            </a:xfrm>
            <a:prstGeom prst="downArrow">
              <a:avLst>
                <a:gd fmla="val 50000" name="adj1"/>
                <a:gd fmla="val 50000" name="adj2"/>
              </a:avLst>
            </a:prstGeom>
            <a:solidFill>
              <a:schemeClr val="accent4"/>
            </a:solidFill>
            <a:ln cap="flat" cmpd="sng" w="12700">
              <a:solidFill>
                <a:srgbClr val="BA8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wentieth Century"/>
                <a:ea typeface="Twentieth Century"/>
                <a:cs typeface="Twentieth Century"/>
                <a:sym typeface="Twentieth Century"/>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4"/>
                                        </p:tgtEl>
                                        <p:attrNameLst>
                                          <p:attrName>style.visibility</p:attrName>
                                        </p:attrNameLst>
                                      </p:cBhvr>
                                      <p:to>
                                        <p:strVal val="visible"/>
                                      </p:to>
                                    </p:set>
                                    <p:anim calcmode="lin" valueType="num">
                                      <p:cBhvr additive="base">
                                        <p:cTn dur="500"/>
                                        <p:tgtEl>
                                          <p:spTgt spid="13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9"/>
                                        </p:tgtEl>
                                        <p:attrNameLst>
                                          <p:attrName>style.visibility</p:attrName>
                                        </p:attrNameLst>
                                      </p:cBhvr>
                                      <p:to>
                                        <p:strVal val="visible"/>
                                      </p:to>
                                    </p:set>
                                    <p:anim calcmode="lin" valueType="num">
                                      <p:cBhvr additive="base">
                                        <p:cTn dur="500"/>
                                        <p:tgtEl>
                                          <p:spTgt spid="13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0"/>
                                        </p:tgtEl>
                                        <p:attrNameLst>
                                          <p:attrName>style.visibility</p:attrName>
                                        </p:attrNameLst>
                                      </p:cBhvr>
                                      <p:to>
                                        <p:strVal val="visible"/>
                                      </p:to>
                                    </p:set>
                                    <p:anim calcmode="lin" valueType="num">
                                      <p:cBhvr additive="base">
                                        <p:cTn dur="500"/>
                                        <p:tgtEl>
                                          <p:spTgt spid="13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500"/>
                                        <p:tgtEl>
                                          <p:spTgt spid="13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2"/>
                                        </p:tgtEl>
                                        <p:attrNameLst>
                                          <p:attrName>style.visibility</p:attrName>
                                        </p:attrNameLst>
                                      </p:cBhvr>
                                      <p:to>
                                        <p:strVal val="visible"/>
                                      </p:to>
                                    </p:set>
                                    <p:anim calcmode="lin" valueType="num">
                                      <p:cBhvr additive="base">
                                        <p:cTn dur="500"/>
                                        <p:tgtEl>
                                          <p:spTgt spid="14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40"/>
                                        </p:tgtEl>
                                        <p:attrNameLst>
                                          <p:attrName>style.visibility</p:attrName>
                                        </p:attrNameLst>
                                      </p:cBhvr>
                                      <p:to>
                                        <p:strVal val="visible"/>
                                      </p:to>
                                    </p:set>
                                    <p:anim calcmode="lin" valueType="num">
                                      <p:cBhvr additive="base">
                                        <p:cTn dur="500"/>
                                        <p:tgtEl>
                                          <p:spTgt spid="14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bg>
      <p:bgPr>
        <a:solidFill>
          <a:srgbClr val="FEE599"/>
        </a:solidFill>
      </p:bgPr>
    </p:bg>
    <p:spTree>
      <p:nvGrpSpPr>
        <p:cNvPr id="155" name="Shape 155"/>
        <p:cNvGrpSpPr/>
        <p:nvPr/>
      </p:nvGrpSpPr>
      <p:grpSpPr>
        <a:xfrm>
          <a:off x="0" y="0"/>
          <a:ext cx="0" cy="0"/>
          <a:chOff x="0" y="0"/>
          <a:chExt cx="0" cy="0"/>
        </a:xfrm>
      </p:grpSpPr>
      <p:sp>
        <p:nvSpPr>
          <p:cNvPr id="156" name="Google Shape;156;p28"/>
          <p:cNvSpPr txBox="1"/>
          <p:nvPr/>
        </p:nvSpPr>
        <p:spPr>
          <a:xfrm>
            <a:off x="5453242" y="2863836"/>
            <a:ext cx="1989668"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E4E79"/>
                </a:solidFill>
                <a:latin typeface="Century Gothic"/>
                <a:ea typeface="Century Gothic"/>
                <a:cs typeface="Century Gothic"/>
                <a:sym typeface="Century Gothic"/>
              </a:rPr>
              <a:t>dea</a:t>
            </a:r>
            <a:endParaRPr sz="6000">
              <a:solidFill>
                <a:srgbClr val="1E4E79"/>
              </a:solidFill>
              <a:latin typeface="Century Gothic"/>
              <a:ea typeface="Century Gothic"/>
              <a:cs typeface="Century Gothic"/>
              <a:sym typeface="Century Gothic"/>
            </a:endParaRPr>
          </a:p>
        </p:txBody>
      </p:sp>
      <p:sp>
        <p:nvSpPr>
          <p:cNvPr id="157" name="Google Shape;157;p28"/>
          <p:cNvSpPr txBox="1"/>
          <p:nvPr/>
        </p:nvSpPr>
        <p:spPr>
          <a:xfrm>
            <a:off x="1104139" y="1142730"/>
            <a:ext cx="1776993"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000">
                <a:solidFill>
                  <a:srgbClr val="115076"/>
                </a:solidFill>
                <a:latin typeface="Century Gothic"/>
                <a:ea typeface="Century Gothic"/>
                <a:cs typeface="Century Gothic"/>
                <a:sym typeface="Century Gothic"/>
              </a:rPr>
              <a:t>l</a:t>
            </a: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bro</a:t>
            </a:r>
            <a:endParaRPr sz="6000">
              <a:solidFill>
                <a:srgbClr val="115076"/>
              </a:solidFill>
              <a:latin typeface="Century Gothic"/>
              <a:ea typeface="Century Gothic"/>
              <a:cs typeface="Century Gothic"/>
              <a:sym typeface="Century Gothic"/>
            </a:endParaRPr>
          </a:p>
        </p:txBody>
      </p:sp>
      <p:sp>
        <p:nvSpPr>
          <p:cNvPr id="158" name="Google Shape;158;p28"/>
          <p:cNvSpPr txBox="1"/>
          <p:nvPr/>
        </p:nvSpPr>
        <p:spPr>
          <a:xfrm>
            <a:off x="35548" y="3763171"/>
            <a:ext cx="4769066"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nteressante</a:t>
            </a:r>
            <a:endParaRPr sz="6000">
              <a:solidFill>
                <a:srgbClr val="115076"/>
              </a:solidFill>
              <a:latin typeface="Century Gothic"/>
              <a:ea typeface="Century Gothic"/>
              <a:cs typeface="Century Gothic"/>
              <a:sym typeface="Century Gothic"/>
            </a:endParaRPr>
          </a:p>
        </p:txBody>
      </p:sp>
      <p:sp>
        <p:nvSpPr>
          <p:cNvPr id="159" name="Google Shape;159;p28"/>
          <p:cNvSpPr txBox="1"/>
          <p:nvPr/>
        </p:nvSpPr>
        <p:spPr>
          <a:xfrm>
            <a:off x="9929656" y="127067"/>
            <a:ext cx="1696955"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6000">
                <a:solidFill>
                  <a:srgbClr val="115076"/>
                </a:solidFill>
                <a:latin typeface="Century Gothic"/>
                <a:ea typeface="Century Gothic"/>
                <a:cs typeface="Century Gothic"/>
                <a:sym typeface="Century Gothic"/>
              </a:rPr>
              <a:t>l</a:t>
            </a: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sta</a:t>
            </a:r>
            <a:endParaRPr sz="6000">
              <a:solidFill>
                <a:srgbClr val="115076"/>
              </a:solidFill>
              <a:latin typeface="Century Gothic"/>
              <a:ea typeface="Century Gothic"/>
              <a:cs typeface="Century Gothic"/>
              <a:sym typeface="Century Gothic"/>
            </a:endParaRPr>
          </a:p>
        </p:txBody>
      </p:sp>
      <p:sp>
        <p:nvSpPr>
          <p:cNvPr id="160" name="Google Shape;160;p28"/>
          <p:cNvSpPr txBox="1"/>
          <p:nvPr/>
        </p:nvSpPr>
        <p:spPr>
          <a:xfrm>
            <a:off x="9417344" y="3677734"/>
            <a:ext cx="2938464"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1E4E79"/>
                </a:solidFill>
                <a:latin typeface="Century Gothic"/>
                <a:ea typeface="Century Gothic"/>
                <a:cs typeface="Century Gothic"/>
                <a:sym typeface="Century Gothic"/>
              </a:rPr>
              <a:t>pr</a:t>
            </a:r>
            <a:r>
              <a:rPr lang="en-GB" sz="6000">
                <a:solidFill>
                  <a:srgbClr val="E87D1E"/>
                </a:solidFill>
                <a:latin typeface="Century Gothic"/>
                <a:ea typeface="Century Gothic"/>
                <a:cs typeface="Century Gothic"/>
                <a:sym typeface="Century Gothic"/>
              </a:rPr>
              <a:t>i</a:t>
            </a:r>
            <a:r>
              <a:rPr lang="en-GB" sz="6000">
                <a:solidFill>
                  <a:srgbClr val="115076"/>
                </a:solidFill>
                <a:latin typeface="Century Gothic"/>
                <a:ea typeface="Century Gothic"/>
                <a:cs typeface="Century Gothic"/>
                <a:sym typeface="Century Gothic"/>
              </a:rPr>
              <a:t>mo</a:t>
            </a:r>
            <a:endParaRPr sz="6000">
              <a:solidFill>
                <a:srgbClr val="115076"/>
              </a:solidFill>
              <a:latin typeface="Century Gothic"/>
              <a:ea typeface="Century Gothic"/>
              <a:cs typeface="Century Gothic"/>
              <a:sym typeface="Century Gothic"/>
            </a:endParaRPr>
          </a:p>
        </p:txBody>
      </p:sp>
      <p:sp>
        <p:nvSpPr>
          <p:cNvPr id="161" name="Google Shape;161;p28"/>
          <p:cNvSpPr/>
          <p:nvPr/>
        </p:nvSpPr>
        <p:spPr>
          <a:xfrm>
            <a:off x="3048000" y="3105835"/>
            <a:ext cx="609600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000000"/>
                </a:solidFill>
                <a:latin typeface="Times New Roman"/>
                <a:ea typeface="Times New Roman"/>
                <a:cs typeface="Times New Roman"/>
                <a:sym typeface="Times New Roman"/>
              </a:rPr>
              <a:t> </a:t>
            </a:r>
            <a:br>
              <a:rPr lang="en-GB" sz="1800">
                <a:solidFill>
                  <a:schemeClr val="dk1"/>
                </a:solidFill>
                <a:latin typeface="Twentieth Century"/>
                <a:ea typeface="Twentieth Century"/>
                <a:cs typeface="Twentieth Century"/>
                <a:sym typeface="Twentieth Century"/>
              </a:rPr>
            </a:br>
            <a:endParaRPr sz="1800">
              <a:solidFill>
                <a:schemeClr val="dk1"/>
              </a:solidFill>
              <a:latin typeface="Twentieth Century"/>
              <a:ea typeface="Twentieth Century"/>
              <a:cs typeface="Twentieth Century"/>
              <a:sym typeface="Twentieth Century"/>
            </a:endParaRPr>
          </a:p>
        </p:txBody>
      </p:sp>
      <p:sp>
        <p:nvSpPr>
          <p:cNvPr id="162" name="Google Shape;162;p28"/>
          <p:cNvSpPr/>
          <p:nvPr/>
        </p:nvSpPr>
        <p:spPr>
          <a:xfrm>
            <a:off x="2881132" y="3048503"/>
            <a:ext cx="6096000"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rgbClr val="000000"/>
                </a:solidFill>
                <a:latin typeface="Times New Roman"/>
                <a:ea typeface="Times New Roman"/>
                <a:cs typeface="Times New Roman"/>
                <a:sym typeface="Times New Roman"/>
              </a:rPr>
              <a:t> </a:t>
            </a:r>
            <a:br>
              <a:rPr lang="en-GB" sz="1800">
                <a:solidFill>
                  <a:schemeClr val="dk1"/>
                </a:solidFill>
                <a:latin typeface="Twentieth Century"/>
                <a:ea typeface="Twentieth Century"/>
                <a:cs typeface="Twentieth Century"/>
                <a:sym typeface="Twentieth Century"/>
              </a:rPr>
            </a:br>
            <a:endParaRPr sz="1800">
              <a:solidFill>
                <a:schemeClr val="dk1"/>
              </a:solidFill>
              <a:latin typeface="Twentieth Century"/>
              <a:ea typeface="Twentieth Century"/>
              <a:cs typeface="Twentieth Century"/>
              <a:sym typeface="Twentieth Century"/>
            </a:endParaRPr>
          </a:p>
        </p:txBody>
      </p:sp>
      <p:sp>
        <p:nvSpPr>
          <p:cNvPr id="163" name="Google Shape;163;p28"/>
          <p:cNvSpPr txBox="1"/>
          <p:nvPr/>
        </p:nvSpPr>
        <p:spPr>
          <a:xfrm>
            <a:off x="5453242" y="5306762"/>
            <a:ext cx="1989668"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GB" sz="6000">
                <a:solidFill>
                  <a:srgbClr val="E87D1E"/>
                </a:solidFill>
                <a:latin typeface="Century Gothic"/>
                <a:ea typeface="Century Gothic"/>
                <a:cs typeface="Century Gothic"/>
                <a:sym typeface="Century Gothic"/>
              </a:rPr>
              <a:t>i</a:t>
            </a:r>
            <a:r>
              <a:rPr lang="en-GB" sz="6000">
                <a:solidFill>
                  <a:srgbClr val="1E4E79"/>
                </a:solidFill>
                <a:latin typeface="Century Gothic"/>
                <a:ea typeface="Century Gothic"/>
                <a:cs typeface="Century Gothic"/>
                <a:sym typeface="Century Gothic"/>
              </a:rPr>
              <a:t>n</a:t>
            </a:r>
            <a:endParaRPr/>
          </a:p>
        </p:txBody>
      </p:sp>
      <p:sp>
        <p:nvSpPr>
          <p:cNvPr id="164" name="Google Shape;164;p28"/>
          <p:cNvSpPr txBox="1"/>
          <p:nvPr/>
        </p:nvSpPr>
        <p:spPr>
          <a:xfrm>
            <a:off x="6037831" y="1482811"/>
            <a:ext cx="820490" cy="1296525"/>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rgbClr val="115076"/>
              </a:buClr>
              <a:buSzPts val="17300"/>
              <a:buFont typeface="Century Gothic"/>
              <a:buNone/>
            </a:pPr>
            <a:r>
              <a:rPr b="1" lang="en-GB" sz="17300">
                <a:solidFill>
                  <a:srgbClr val="115076"/>
                </a:solidFill>
                <a:latin typeface="Century Gothic"/>
                <a:ea typeface="Century Gothic"/>
                <a:cs typeface="Century Gothic"/>
                <a:sym typeface="Century Gothic"/>
              </a:rPr>
              <a:t>i</a:t>
            </a:r>
            <a:endParaRPr sz="17300">
              <a:solidFill>
                <a:srgbClr val="1F3864"/>
              </a:solidFill>
              <a:latin typeface="Twentieth Century"/>
              <a:ea typeface="Twentieth Century"/>
              <a:cs typeface="Twentieth Century"/>
              <a:sym typeface="Twentieth Century"/>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8"/>
                                        </p:tgtEl>
                                        <p:attrNameLst>
                                          <p:attrName>style.visibility</p:attrName>
                                        </p:attrNameLst>
                                      </p:cBhvr>
                                      <p:to>
                                        <p:strVal val="visible"/>
                                      </p:to>
                                    </p:set>
                                    <p:anim calcmode="lin" valueType="num">
                                      <p:cBhvr additive="base">
                                        <p:cTn dur="500"/>
                                        <p:tgtEl>
                                          <p:spTgt spid="15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9"/>
          <p:cNvSpPr/>
          <p:nvPr/>
        </p:nvSpPr>
        <p:spPr>
          <a:xfrm>
            <a:off x="9359900" y="258166"/>
            <a:ext cx="2568243" cy="400919"/>
          </a:xfrm>
          <a:prstGeom prst="roundRect">
            <a:avLst>
              <a:gd fmla="val 16667" name="adj"/>
            </a:avLst>
          </a:prstGeom>
          <a:solidFill>
            <a:srgbClr val="F66400"/>
          </a:solidFill>
          <a:ln cap="flat" cmpd="sng" w="12700">
            <a:solidFill>
              <a:srgbClr val="11507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Century Gothic"/>
              <a:buNone/>
            </a:pPr>
            <a:r>
              <a:rPr b="1" lang="en-GB" sz="2000">
                <a:solidFill>
                  <a:srgbClr val="FFFFFF"/>
                </a:solidFill>
                <a:latin typeface="Century Gothic"/>
                <a:ea typeface="Century Gothic"/>
                <a:cs typeface="Century Gothic"/>
                <a:sym typeface="Century Gothic"/>
              </a:rPr>
              <a:t>leggere</a:t>
            </a:r>
            <a:r>
              <a:rPr b="1" i="0" lang="en-GB" sz="2000" u="none" cap="none" strike="noStrike">
                <a:solidFill>
                  <a:srgbClr val="FFFFFF"/>
                </a:solidFill>
                <a:latin typeface="Century Gothic"/>
                <a:ea typeface="Century Gothic"/>
                <a:cs typeface="Century Gothic"/>
                <a:sym typeface="Century Gothic"/>
              </a:rPr>
              <a:t> / parlare</a:t>
            </a:r>
            <a:endParaRPr b="1" i="0" sz="2000" u="none" cap="none" strike="noStrike">
              <a:solidFill>
                <a:srgbClr val="FFFFFF"/>
              </a:solidFill>
              <a:latin typeface="Century Gothic"/>
              <a:ea typeface="Century Gothic"/>
              <a:cs typeface="Century Gothic"/>
              <a:sym typeface="Century Gothic"/>
            </a:endParaRPr>
          </a:p>
        </p:txBody>
      </p:sp>
      <p:sp>
        <p:nvSpPr>
          <p:cNvPr descr="rectangle for the timer" id="171" name="Google Shape;171;p29"/>
          <p:cNvSpPr/>
          <p:nvPr/>
        </p:nvSpPr>
        <p:spPr>
          <a:xfrm>
            <a:off x="10068765" y="1163993"/>
            <a:ext cx="502131" cy="4156257"/>
          </a:xfrm>
          <a:prstGeom prst="rect">
            <a:avLst/>
          </a:prstGeom>
          <a:solidFill>
            <a:srgbClr val="CC00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Century Gothic"/>
              <a:buNone/>
            </a:pPr>
            <a:r>
              <a:t/>
            </a:r>
            <a:endParaRPr b="0" i="0" sz="2000" u="none" cap="none" strike="noStrike">
              <a:solidFill>
                <a:srgbClr val="000000"/>
              </a:solidFill>
              <a:latin typeface="Century Gothic"/>
              <a:ea typeface="Century Gothic"/>
              <a:cs typeface="Century Gothic"/>
              <a:sym typeface="Century Gothic"/>
            </a:endParaRPr>
          </a:p>
        </p:txBody>
      </p:sp>
      <p:sp>
        <p:nvSpPr>
          <p:cNvPr descr="rectnagle for the timer " id="172" name="Google Shape;172;p29"/>
          <p:cNvSpPr/>
          <p:nvPr/>
        </p:nvSpPr>
        <p:spPr>
          <a:xfrm>
            <a:off x="10066399" y="1163991"/>
            <a:ext cx="503528" cy="4156259"/>
          </a:xfrm>
          <a:prstGeom prst="rect">
            <a:avLst/>
          </a:prstGeom>
          <a:gradFill>
            <a:gsLst>
              <a:gs pos="0">
                <a:srgbClr val="F08B54"/>
              </a:gs>
              <a:gs pos="50000">
                <a:srgbClr val="F67A26"/>
              </a:gs>
              <a:gs pos="100000">
                <a:srgbClr val="E36A18"/>
              </a:gs>
            </a:gsLst>
            <a:lin ang="5400000" scaled="0"/>
          </a:gradFill>
          <a:ln cap="flat" cmpd="sng" w="9525">
            <a:solidFill>
              <a:srgbClr val="02456F"/>
            </a:solidFill>
            <a:prstDash val="solid"/>
            <a:round/>
            <a:headEnd len="sm" w="sm" type="none"/>
            <a:tailEnd len="sm" w="sm" type="none"/>
          </a:ln>
          <a:effectLst>
            <a:outerShdw blurRad="57150" rotWithShape="0" algn="ctr" dir="5400000" dist="19050">
              <a:schemeClr val="lt1">
                <a:alpha val="62745"/>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Century Gothic"/>
              <a:buNone/>
            </a:pPr>
            <a:r>
              <a:t/>
            </a:r>
            <a:endParaRPr b="0" i="0" sz="2000" u="none" cap="none" strike="noStrike">
              <a:solidFill>
                <a:srgbClr val="000000"/>
              </a:solidFill>
              <a:latin typeface="Century Gothic"/>
              <a:ea typeface="Century Gothic"/>
              <a:cs typeface="Century Gothic"/>
              <a:sym typeface="Century Gothic"/>
            </a:endParaRPr>
          </a:p>
        </p:txBody>
      </p:sp>
      <p:cxnSp>
        <p:nvCxnSpPr>
          <p:cNvPr descr="top line for the timer to mark 60 seconds" id="173" name="Google Shape;173;p29"/>
          <p:cNvCxnSpPr/>
          <p:nvPr/>
        </p:nvCxnSpPr>
        <p:spPr>
          <a:xfrm>
            <a:off x="10776826" y="1152565"/>
            <a:ext cx="216791" cy="0"/>
          </a:xfrm>
          <a:prstGeom prst="straightConnector1">
            <a:avLst/>
          </a:prstGeom>
          <a:noFill/>
          <a:ln cap="flat" cmpd="sng" w="28575">
            <a:solidFill>
              <a:srgbClr val="1E4E79"/>
            </a:solidFill>
            <a:prstDash val="solid"/>
            <a:round/>
            <a:headEnd len="med" w="med" type="none"/>
            <a:tailEnd len="med" w="med" type="none"/>
          </a:ln>
        </p:spPr>
      </p:cxnSp>
      <p:sp>
        <p:nvSpPr>
          <p:cNvPr id="174" name="Google Shape;174;p29"/>
          <p:cNvSpPr txBox="1"/>
          <p:nvPr/>
        </p:nvSpPr>
        <p:spPr>
          <a:xfrm>
            <a:off x="10993617" y="994714"/>
            <a:ext cx="431800" cy="33855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E4E79"/>
              </a:buClr>
              <a:buSzPts val="1600"/>
              <a:buFont typeface="Century Gothic"/>
              <a:buNone/>
            </a:pPr>
            <a:r>
              <a:rPr b="1" i="0" lang="en-GB" sz="1600" u="none" cap="none" strike="noStrike">
                <a:solidFill>
                  <a:srgbClr val="1E4E79"/>
                </a:solidFill>
                <a:latin typeface="Century Gothic"/>
                <a:ea typeface="Century Gothic"/>
                <a:cs typeface="Century Gothic"/>
                <a:sym typeface="Century Gothic"/>
              </a:rPr>
              <a:t>60</a:t>
            </a:r>
            <a:endParaRPr/>
          </a:p>
        </p:txBody>
      </p:sp>
      <p:cxnSp>
        <p:nvCxnSpPr>
          <p:cNvPr descr="line for the 60 second timer" id="175" name="Google Shape;175;p29"/>
          <p:cNvCxnSpPr/>
          <p:nvPr/>
        </p:nvCxnSpPr>
        <p:spPr>
          <a:xfrm>
            <a:off x="10752138" y="1152565"/>
            <a:ext cx="0" cy="4156259"/>
          </a:xfrm>
          <a:prstGeom prst="straightConnector1">
            <a:avLst/>
          </a:prstGeom>
          <a:noFill/>
          <a:ln cap="flat" cmpd="sng" w="28575">
            <a:solidFill>
              <a:srgbClr val="1E4E79"/>
            </a:solidFill>
            <a:prstDash val="solid"/>
            <a:round/>
            <a:headEnd len="med" w="med" type="none"/>
            <a:tailEnd len="med" w="med" type="none"/>
          </a:ln>
        </p:spPr>
      </p:cxnSp>
      <p:sp>
        <p:nvSpPr>
          <p:cNvPr id="176" name="Google Shape;176;p29"/>
          <p:cNvSpPr txBox="1"/>
          <p:nvPr/>
        </p:nvSpPr>
        <p:spPr>
          <a:xfrm>
            <a:off x="10752138" y="3136467"/>
            <a:ext cx="1439862"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E4E79"/>
              </a:buClr>
              <a:buSzPts val="1800"/>
              <a:buFont typeface="Century Gothic"/>
              <a:buNone/>
            </a:pPr>
            <a:r>
              <a:rPr b="1" lang="en-GB" sz="1800">
                <a:solidFill>
                  <a:srgbClr val="1E4E79"/>
                </a:solidFill>
                <a:latin typeface="Century Gothic"/>
                <a:ea typeface="Century Gothic"/>
                <a:cs typeface="Century Gothic"/>
                <a:sym typeface="Century Gothic"/>
              </a:rPr>
              <a:t>secondi</a:t>
            </a:r>
            <a:endParaRPr b="1" i="0" sz="1800" u="none" cap="none" strike="noStrike">
              <a:solidFill>
                <a:srgbClr val="1E4E79"/>
              </a:solidFill>
              <a:latin typeface="Century Gothic"/>
              <a:ea typeface="Century Gothic"/>
              <a:cs typeface="Century Gothic"/>
              <a:sym typeface="Century Gothic"/>
            </a:endParaRPr>
          </a:p>
        </p:txBody>
      </p:sp>
      <p:cxnSp>
        <p:nvCxnSpPr>
          <p:cNvPr descr="bottom line for the timer to mark 0 seconds" id="177" name="Google Shape;177;p29"/>
          <p:cNvCxnSpPr/>
          <p:nvPr/>
        </p:nvCxnSpPr>
        <p:spPr>
          <a:xfrm>
            <a:off x="10752138" y="5308824"/>
            <a:ext cx="216791" cy="0"/>
          </a:xfrm>
          <a:prstGeom prst="straightConnector1">
            <a:avLst/>
          </a:prstGeom>
          <a:noFill/>
          <a:ln cap="flat" cmpd="sng" w="28575">
            <a:solidFill>
              <a:srgbClr val="1E4E79"/>
            </a:solidFill>
            <a:prstDash val="solid"/>
            <a:round/>
            <a:headEnd len="med" w="med" type="none"/>
            <a:tailEnd len="med" w="med" type="none"/>
          </a:ln>
        </p:spPr>
      </p:cxnSp>
      <p:sp>
        <p:nvSpPr>
          <p:cNvPr id="178" name="Google Shape;178;p29"/>
          <p:cNvSpPr txBox="1"/>
          <p:nvPr/>
        </p:nvSpPr>
        <p:spPr>
          <a:xfrm>
            <a:off x="10968929" y="5128296"/>
            <a:ext cx="734174" cy="33855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E4E79"/>
              </a:buClr>
              <a:buSzPts val="1600"/>
              <a:buFont typeface="Century Gothic"/>
              <a:buNone/>
            </a:pPr>
            <a:r>
              <a:rPr b="1" i="0" lang="en-GB" sz="1600" u="none" cap="none" strike="noStrike">
                <a:solidFill>
                  <a:srgbClr val="1E4E79"/>
                </a:solidFill>
                <a:latin typeface="Century Gothic"/>
                <a:ea typeface="Century Gothic"/>
                <a:cs typeface="Century Gothic"/>
                <a:sym typeface="Century Gothic"/>
              </a:rPr>
              <a:t>0</a:t>
            </a:r>
            <a:endParaRPr/>
          </a:p>
        </p:txBody>
      </p:sp>
      <p:sp>
        <p:nvSpPr>
          <p:cNvPr descr="rectangle that hides the timer as it disappears off the screen" id="179" name="Google Shape;179;p29"/>
          <p:cNvSpPr/>
          <p:nvPr/>
        </p:nvSpPr>
        <p:spPr>
          <a:xfrm>
            <a:off x="9915171" y="5320250"/>
            <a:ext cx="745068" cy="765877"/>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entury Gothic"/>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180" name="Google Shape;180;p29"/>
          <p:cNvSpPr/>
          <p:nvPr/>
        </p:nvSpPr>
        <p:spPr>
          <a:xfrm>
            <a:off x="9805501" y="5539244"/>
            <a:ext cx="1058732" cy="382082"/>
          </a:xfrm>
          <a:custGeom>
            <a:rect b="b" l="l" r="r" t="t"/>
            <a:pathLst>
              <a:path extrusionOk="0" h="120000" w="120000">
                <a:moveTo>
                  <a:pt x="0" y="0"/>
                </a:moveTo>
                <a:lnTo>
                  <a:pt x="120000" y="0"/>
                </a:lnTo>
                <a:lnTo>
                  <a:pt x="120000" y="120000"/>
                </a:lnTo>
                <a:lnTo>
                  <a:pt x="0" y="120000"/>
                </a:lnTo>
                <a:close/>
              </a:path>
            </a:pathLst>
          </a:custGeom>
          <a:solidFill>
            <a:srgbClr val="1F4E79"/>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Century Gothic"/>
              <a:buNone/>
            </a:pPr>
            <a:r>
              <a:rPr b="1" lang="en-GB" sz="1800">
                <a:solidFill>
                  <a:srgbClr val="FFFFFF"/>
                </a:solidFill>
                <a:latin typeface="Century Gothic"/>
                <a:ea typeface="Century Gothic"/>
                <a:cs typeface="Century Gothic"/>
                <a:sym typeface="Century Gothic"/>
              </a:rPr>
              <a:t>INIZIO</a:t>
            </a:r>
            <a:endParaRPr b="1" i="0" sz="1800" u="none" cap="none" strike="noStrike">
              <a:solidFill>
                <a:srgbClr val="FFFFFF"/>
              </a:solidFill>
              <a:latin typeface="Century Gothic"/>
              <a:ea typeface="Century Gothic"/>
              <a:cs typeface="Century Gothic"/>
              <a:sym typeface="Century Gothic"/>
            </a:endParaRPr>
          </a:p>
        </p:txBody>
      </p:sp>
      <p:sp>
        <p:nvSpPr>
          <p:cNvPr id="181" name="Google Shape;181;p29"/>
          <p:cNvSpPr txBox="1"/>
          <p:nvPr/>
        </p:nvSpPr>
        <p:spPr>
          <a:xfrm>
            <a:off x="899009" y="2181448"/>
            <a:ext cx="2743451"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n</a:t>
            </a:r>
            <a:endParaRPr b="1" sz="6000" strike="sngStrike">
              <a:solidFill>
                <a:srgbClr val="1E4E79"/>
              </a:solidFill>
              <a:latin typeface="Century Gothic"/>
              <a:ea typeface="Century Gothic"/>
              <a:cs typeface="Century Gothic"/>
              <a:sym typeface="Century Gothic"/>
            </a:endParaRPr>
          </a:p>
        </p:txBody>
      </p:sp>
      <p:sp>
        <p:nvSpPr>
          <p:cNvPr id="182" name="Google Shape;182;p29"/>
          <p:cNvSpPr txBox="1"/>
          <p:nvPr/>
        </p:nvSpPr>
        <p:spPr>
          <a:xfrm>
            <a:off x="5617970" y="2313015"/>
            <a:ext cx="2364827"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1E4E79"/>
                </a:solidFill>
                <a:latin typeface="Century Gothic"/>
                <a:ea typeface="Century Gothic"/>
                <a:cs typeface="Century Gothic"/>
                <a:sym typeface="Century Gothic"/>
              </a:rPr>
              <a:t>pr</a:t>
            </a: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mo</a:t>
            </a:r>
            <a:endParaRPr b="1" sz="6000" strike="sngStrike">
              <a:solidFill>
                <a:srgbClr val="1E4E79"/>
              </a:solidFill>
              <a:latin typeface="Century Gothic"/>
              <a:ea typeface="Century Gothic"/>
              <a:cs typeface="Century Gothic"/>
              <a:sym typeface="Century Gothic"/>
            </a:endParaRPr>
          </a:p>
        </p:txBody>
      </p:sp>
      <p:sp>
        <p:nvSpPr>
          <p:cNvPr id="183" name="Google Shape;183;p29"/>
          <p:cNvSpPr txBox="1"/>
          <p:nvPr/>
        </p:nvSpPr>
        <p:spPr>
          <a:xfrm>
            <a:off x="2097044" y="644746"/>
            <a:ext cx="2270100" cy="1015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6000">
                <a:solidFill>
                  <a:srgbClr val="1E4E79"/>
                </a:solidFill>
                <a:latin typeface="Century Gothic"/>
                <a:ea typeface="Century Gothic"/>
                <a:cs typeface="Century Gothic"/>
                <a:sym typeface="Century Gothic"/>
              </a:rPr>
              <a:t>l</a:t>
            </a: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bro</a:t>
            </a:r>
            <a:endParaRPr b="1" sz="6000" strike="sngStrike">
              <a:solidFill>
                <a:srgbClr val="1E4E79"/>
              </a:solidFill>
              <a:latin typeface="Century Gothic"/>
              <a:ea typeface="Century Gothic"/>
              <a:cs typeface="Century Gothic"/>
              <a:sym typeface="Century Gothic"/>
            </a:endParaRPr>
          </a:p>
        </p:txBody>
      </p:sp>
      <p:sp>
        <p:nvSpPr>
          <p:cNvPr id="184" name="Google Shape;184;p29"/>
          <p:cNvSpPr txBox="1"/>
          <p:nvPr/>
        </p:nvSpPr>
        <p:spPr>
          <a:xfrm flipH="1">
            <a:off x="823136" y="5070055"/>
            <a:ext cx="4766700" cy="101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nteressante</a:t>
            </a:r>
            <a:endParaRPr b="1" sz="6000" strike="sngStrike">
              <a:solidFill>
                <a:srgbClr val="1E4E79"/>
              </a:solidFill>
              <a:latin typeface="Century Gothic"/>
              <a:ea typeface="Century Gothic"/>
              <a:cs typeface="Century Gothic"/>
              <a:sym typeface="Century Gothic"/>
            </a:endParaRPr>
          </a:p>
        </p:txBody>
      </p:sp>
      <p:sp>
        <p:nvSpPr>
          <p:cNvPr id="185" name="Google Shape;185;p29"/>
          <p:cNvSpPr txBox="1"/>
          <p:nvPr/>
        </p:nvSpPr>
        <p:spPr>
          <a:xfrm>
            <a:off x="6462030" y="4187259"/>
            <a:ext cx="2270235"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6000">
                <a:solidFill>
                  <a:srgbClr val="1E4E79"/>
                </a:solidFill>
                <a:latin typeface="Century Gothic"/>
                <a:ea typeface="Century Gothic"/>
                <a:cs typeface="Century Gothic"/>
                <a:sym typeface="Century Gothic"/>
              </a:rPr>
              <a:t>l</a:t>
            </a: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sta</a:t>
            </a:r>
            <a:endParaRPr b="1" sz="6000" strike="sngStrike">
              <a:solidFill>
                <a:srgbClr val="E65D00"/>
              </a:solidFill>
              <a:latin typeface="Century Gothic"/>
              <a:ea typeface="Century Gothic"/>
              <a:cs typeface="Century Gothic"/>
              <a:sym typeface="Century Gothic"/>
            </a:endParaRPr>
          </a:p>
        </p:txBody>
      </p:sp>
      <p:sp>
        <p:nvSpPr>
          <p:cNvPr id="186" name="Google Shape;186;p29"/>
          <p:cNvSpPr txBox="1"/>
          <p:nvPr/>
        </p:nvSpPr>
        <p:spPr>
          <a:xfrm>
            <a:off x="2384460" y="3197091"/>
            <a:ext cx="2743500" cy="101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dea</a:t>
            </a:r>
            <a:endParaRPr b="1" sz="6000" strike="sngStrike">
              <a:solidFill>
                <a:srgbClr val="1E4E79"/>
              </a:solidFill>
              <a:latin typeface="Century Gothic"/>
              <a:ea typeface="Century Gothic"/>
              <a:cs typeface="Century Gothic"/>
              <a:sym typeface="Century Gothic"/>
            </a:endParaRPr>
          </a:p>
        </p:txBody>
      </p:sp>
      <p:sp>
        <p:nvSpPr>
          <p:cNvPr id="187" name="Google Shape;187;p29"/>
          <p:cNvSpPr txBox="1"/>
          <p:nvPr>
            <p:ph type="title"/>
          </p:nvPr>
        </p:nvSpPr>
        <p:spPr>
          <a:xfrm>
            <a:off x="0" y="29575"/>
            <a:ext cx="2038500" cy="5532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rgbClr val="980000"/>
                </a:solidFill>
              </a:rPr>
              <a:t>fonetica</a:t>
            </a:r>
            <a:endParaRPr b="1" sz="3600">
              <a:solidFill>
                <a:srgbClr val="98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0"/>
                                        <p:tgtEl>
                                          <p:spTgt spid="172"/>
                                        </p:tgtEl>
                                      </p:cBhvr>
                                    </p:animEffect>
                                    <p:set>
                                      <p:cBhvr>
                                        <p:cTn dur="1" fill="hold">
                                          <p:stCondLst>
                                            <p:cond delay="5000"/>
                                          </p:stCondLst>
                                        </p:cTn>
                                        <p:tgtEl>
                                          <p:spTgt spid="17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0"/>
          <p:cNvSpPr txBox="1"/>
          <p:nvPr>
            <p:ph type="title"/>
          </p:nvPr>
        </p:nvSpPr>
        <p:spPr>
          <a:xfrm>
            <a:off x="0" y="29575"/>
            <a:ext cx="2038500" cy="5532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3600"/>
              <a:buFont typeface="Century Gothic"/>
              <a:buNone/>
            </a:pPr>
            <a:r>
              <a:rPr b="1" lang="en-GB" sz="3600">
                <a:solidFill>
                  <a:srgbClr val="980000"/>
                </a:solidFill>
              </a:rPr>
              <a:t>fonetica</a:t>
            </a:r>
            <a:endParaRPr b="1" sz="3600">
              <a:solidFill>
                <a:srgbClr val="980000"/>
              </a:solidFill>
            </a:endParaRPr>
          </a:p>
        </p:txBody>
      </p:sp>
      <p:sp>
        <p:nvSpPr>
          <p:cNvPr id="194" name="Google Shape;194;p30"/>
          <p:cNvSpPr/>
          <p:nvPr/>
        </p:nvSpPr>
        <p:spPr>
          <a:xfrm>
            <a:off x="9359900" y="258166"/>
            <a:ext cx="2568243" cy="400919"/>
          </a:xfrm>
          <a:prstGeom prst="roundRect">
            <a:avLst>
              <a:gd fmla="val 16667" name="adj"/>
            </a:avLst>
          </a:prstGeom>
          <a:solidFill>
            <a:srgbClr val="F66400"/>
          </a:solidFill>
          <a:ln cap="flat" cmpd="sng" w="12700">
            <a:solidFill>
              <a:srgbClr val="11507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Century Gothic"/>
              <a:buNone/>
            </a:pPr>
            <a:r>
              <a:rPr b="1" i="0" lang="en-GB" sz="2000" u="none" cap="none" strike="noStrike">
                <a:solidFill>
                  <a:srgbClr val="FFFFFF"/>
                </a:solidFill>
                <a:latin typeface="Century Gothic"/>
                <a:ea typeface="Century Gothic"/>
                <a:cs typeface="Century Gothic"/>
                <a:sym typeface="Century Gothic"/>
              </a:rPr>
              <a:t>leggere / </a:t>
            </a:r>
            <a:r>
              <a:rPr b="1" lang="en-GB" sz="2000">
                <a:solidFill>
                  <a:srgbClr val="FFFFFF"/>
                </a:solidFill>
                <a:latin typeface="Century Gothic"/>
                <a:ea typeface="Century Gothic"/>
                <a:cs typeface="Century Gothic"/>
                <a:sym typeface="Century Gothic"/>
              </a:rPr>
              <a:t>parlare</a:t>
            </a:r>
            <a:endParaRPr b="1" i="0" sz="2000" u="none" cap="none" strike="noStrike">
              <a:solidFill>
                <a:srgbClr val="FFFFFF"/>
              </a:solidFill>
              <a:latin typeface="Century Gothic"/>
              <a:ea typeface="Century Gothic"/>
              <a:cs typeface="Century Gothic"/>
              <a:sym typeface="Century Gothic"/>
            </a:endParaRPr>
          </a:p>
        </p:txBody>
      </p:sp>
      <p:sp>
        <p:nvSpPr>
          <p:cNvPr descr="rectangle for the timer" id="195" name="Google Shape;195;p30"/>
          <p:cNvSpPr/>
          <p:nvPr/>
        </p:nvSpPr>
        <p:spPr>
          <a:xfrm>
            <a:off x="10068765" y="1163993"/>
            <a:ext cx="502131" cy="4156257"/>
          </a:xfrm>
          <a:prstGeom prst="rect">
            <a:avLst/>
          </a:prstGeom>
          <a:solidFill>
            <a:srgbClr val="CC0099"/>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2000"/>
              <a:buFont typeface="Century Gothic"/>
              <a:buNone/>
            </a:pPr>
            <a:r>
              <a:t/>
            </a:r>
            <a:endParaRPr b="0" i="0" sz="2000" u="none" cap="none" strike="noStrike">
              <a:solidFill>
                <a:srgbClr val="000000"/>
              </a:solidFill>
              <a:latin typeface="Century Gothic"/>
              <a:ea typeface="Century Gothic"/>
              <a:cs typeface="Century Gothic"/>
              <a:sym typeface="Century Gothic"/>
            </a:endParaRPr>
          </a:p>
        </p:txBody>
      </p:sp>
      <p:sp>
        <p:nvSpPr>
          <p:cNvPr descr="rectnagle for the timer " id="196" name="Google Shape;196;p30"/>
          <p:cNvSpPr/>
          <p:nvPr/>
        </p:nvSpPr>
        <p:spPr>
          <a:xfrm>
            <a:off x="10066399" y="1163991"/>
            <a:ext cx="503528" cy="4156259"/>
          </a:xfrm>
          <a:prstGeom prst="rect">
            <a:avLst/>
          </a:prstGeom>
          <a:gradFill>
            <a:gsLst>
              <a:gs pos="0">
                <a:srgbClr val="F08B54"/>
              </a:gs>
              <a:gs pos="50000">
                <a:srgbClr val="F67A26"/>
              </a:gs>
              <a:gs pos="100000">
                <a:srgbClr val="E36A18"/>
              </a:gs>
            </a:gsLst>
            <a:lin ang="5400000" scaled="0"/>
          </a:gradFill>
          <a:ln cap="flat" cmpd="sng" w="9525">
            <a:solidFill>
              <a:srgbClr val="02456F"/>
            </a:solidFill>
            <a:prstDash val="solid"/>
            <a:round/>
            <a:headEnd len="sm" w="sm" type="none"/>
            <a:tailEnd len="sm" w="sm" type="none"/>
          </a:ln>
          <a:effectLst>
            <a:outerShdw blurRad="57150" rotWithShape="0" algn="ctr" dir="5400000" dist="19050">
              <a:schemeClr val="lt1">
                <a:alpha val="62745"/>
              </a:scheme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2000"/>
              <a:buFont typeface="Century Gothic"/>
              <a:buNone/>
            </a:pPr>
            <a:r>
              <a:t/>
            </a:r>
            <a:endParaRPr b="0" i="0" sz="2000" u="none" cap="none" strike="noStrike">
              <a:solidFill>
                <a:srgbClr val="000000"/>
              </a:solidFill>
              <a:latin typeface="Century Gothic"/>
              <a:ea typeface="Century Gothic"/>
              <a:cs typeface="Century Gothic"/>
              <a:sym typeface="Century Gothic"/>
            </a:endParaRPr>
          </a:p>
        </p:txBody>
      </p:sp>
      <p:cxnSp>
        <p:nvCxnSpPr>
          <p:cNvPr descr="top line for the timer to mark 60 seconds" id="197" name="Google Shape;197;p30"/>
          <p:cNvCxnSpPr/>
          <p:nvPr/>
        </p:nvCxnSpPr>
        <p:spPr>
          <a:xfrm>
            <a:off x="10776826" y="1152565"/>
            <a:ext cx="216791" cy="0"/>
          </a:xfrm>
          <a:prstGeom prst="straightConnector1">
            <a:avLst/>
          </a:prstGeom>
          <a:noFill/>
          <a:ln cap="flat" cmpd="sng" w="28575">
            <a:solidFill>
              <a:srgbClr val="1E4E79"/>
            </a:solidFill>
            <a:prstDash val="solid"/>
            <a:round/>
            <a:headEnd len="med" w="med" type="none"/>
            <a:tailEnd len="med" w="med" type="none"/>
          </a:ln>
        </p:spPr>
      </p:cxnSp>
      <p:sp>
        <p:nvSpPr>
          <p:cNvPr id="198" name="Google Shape;198;p30"/>
          <p:cNvSpPr txBox="1"/>
          <p:nvPr/>
        </p:nvSpPr>
        <p:spPr>
          <a:xfrm>
            <a:off x="10993617" y="994714"/>
            <a:ext cx="431800" cy="33855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E4E79"/>
              </a:buClr>
              <a:buSzPts val="1600"/>
              <a:buFont typeface="Century Gothic"/>
              <a:buNone/>
            </a:pPr>
            <a:r>
              <a:rPr b="1" i="0" lang="en-GB" sz="1600" u="none" cap="none" strike="noStrike">
                <a:solidFill>
                  <a:srgbClr val="1E4E79"/>
                </a:solidFill>
                <a:latin typeface="Century Gothic"/>
                <a:ea typeface="Century Gothic"/>
                <a:cs typeface="Century Gothic"/>
                <a:sym typeface="Century Gothic"/>
              </a:rPr>
              <a:t>60</a:t>
            </a:r>
            <a:endParaRPr/>
          </a:p>
        </p:txBody>
      </p:sp>
      <p:cxnSp>
        <p:nvCxnSpPr>
          <p:cNvPr descr="line for the 60 second timer" id="199" name="Google Shape;199;p30"/>
          <p:cNvCxnSpPr/>
          <p:nvPr/>
        </p:nvCxnSpPr>
        <p:spPr>
          <a:xfrm>
            <a:off x="10752138" y="1152565"/>
            <a:ext cx="0" cy="4156259"/>
          </a:xfrm>
          <a:prstGeom prst="straightConnector1">
            <a:avLst/>
          </a:prstGeom>
          <a:noFill/>
          <a:ln cap="flat" cmpd="sng" w="28575">
            <a:solidFill>
              <a:srgbClr val="1E4E79"/>
            </a:solidFill>
            <a:prstDash val="solid"/>
            <a:round/>
            <a:headEnd len="med" w="med" type="none"/>
            <a:tailEnd len="med" w="med" type="none"/>
          </a:ln>
        </p:spPr>
      </p:cxnSp>
      <p:sp>
        <p:nvSpPr>
          <p:cNvPr id="200" name="Google Shape;200;p30"/>
          <p:cNvSpPr txBox="1"/>
          <p:nvPr/>
        </p:nvSpPr>
        <p:spPr>
          <a:xfrm>
            <a:off x="10752138" y="3136467"/>
            <a:ext cx="1439862"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E4E79"/>
              </a:buClr>
              <a:buSzPts val="1800"/>
              <a:buFont typeface="Century Gothic"/>
              <a:buNone/>
            </a:pPr>
            <a:r>
              <a:rPr b="1" i="0" lang="en-GB" sz="1800" u="none" cap="none" strike="noStrike">
                <a:solidFill>
                  <a:srgbClr val="1E4E79"/>
                </a:solidFill>
                <a:latin typeface="Century Gothic"/>
                <a:ea typeface="Century Gothic"/>
                <a:cs typeface="Century Gothic"/>
                <a:sym typeface="Century Gothic"/>
              </a:rPr>
              <a:t>secondi</a:t>
            </a:r>
            <a:endParaRPr b="1" i="0" sz="1800" u="none" cap="none" strike="noStrike">
              <a:solidFill>
                <a:srgbClr val="1E4E79"/>
              </a:solidFill>
              <a:latin typeface="Century Gothic"/>
              <a:ea typeface="Century Gothic"/>
              <a:cs typeface="Century Gothic"/>
              <a:sym typeface="Century Gothic"/>
            </a:endParaRPr>
          </a:p>
        </p:txBody>
      </p:sp>
      <p:cxnSp>
        <p:nvCxnSpPr>
          <p:cNvPr descr="bottom line for the timer to mark 0 seconds" id="201" name="Google Shape;201;p30"/>
          <p:cNvCxnSpPr/>
          <p:nvPr/>
        </p:nvCxnSpPr>
        <p:spPr>
          <a:xfrm>
            <a:off x="10752138" y="5308824"/>
            <a:ext cx="216791" cy="0"/>
          </a:xfrm>
          <a:prstGeom prst="straightConnector1">
            <a:avLst/>
          </a:prstGeom>
          <a:noFill/>
          <a:ln cap="flat" cmpd="sng" w="28575">
            <a:solidFill>
              <a:srgbClr val="1E4E79"/>
            </a:solidFill>
            <a:prstDash val="solid"/>
            <a:round/>
            <a:headEnd len="med" w="med" type="none"/>
            <a:tailEnd len="med" w="med" type="none"/>
          </a:ln>
        </p:spPr>
      </p:cxnSp>
      <p:sp>
        <p:nvSpPr>
          <p:cNvPr id="202" name="Google Shape;202;p30"/>
          <p:cNvSpPr txBox="1"/>
          <p:nvPr/>
        </p:nvSpPr>
        <p:spPr>
          <a:xfrm>
            <a:off x="10968929" y="5128296"/>
            <a:ext cx="734174" cy="33855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1E4E79"/>
              </a:buClr>
              <a:buSzPts val="1600"/>
              <a:buFont typeface="Century Gothic"/>
              <a:buNone/>
            </a:pPr>
            <a:r>
              <a:rPr b="1" i="0" lang="en-GB" sz="1600" u="none" cap="none" strike="noStrike">
                <a:solidFill>
                  <a:srgbClr val="1E4E79"/>
                </a:solidFill>
                <a:latin typeface="Century Gothic"/>
                <a:ea typeface="Century Gothic"/>
                <a:cs typeface="Century Gothic"/>
                <a:sym typeface="Century Gothic"/>
              </a:rPr>
              <a:t>0</a:t>
            </a:r>
            <a:endParaRPr/>
          </a:p>
        </p:txBody>
      </p:sp>
      <p:sp>
        <p:nvSpPr>
          <p:cNvPr descr="rectangle that hides the timer as it disappears off the screen" id="203" name="Google Shape;203;p30"/>
          <p:cNvSpPr/>
          <p:nvPr/>
        </p:nvSpPr>
        <p:spPr>
          <a:xfrm>
            <a:off x="9915171" y="5320250"/>
            <a:ext cx="745068" cy="765877"/>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entury Gothic"/>
              <a:buNone/>
            </a:pPr>
            <a:r>
              <a:t/>
            </a:r>
            <a:endParaRPr b="0" i="0" sz="1800" u="none" cap="none" strike="noStrike">
              <a:solidFill>
                <a:srgbClr val="FFFFFF"/>
              </a:solidFill>
              <a:latin typeface="Twentieth Century"/>
              <a:ea typeface="Twentieth Century"/>
              <a:cs typeface="Twentieth Century"/>
              <a:sym typeface="Twentieth Century"/>
            </a:endParaRPr>
          </a:p>
        </p:txBody>
      </p:sp>
      <p:sp>
        <p:nvSpPr>
          <p:cNvPr id="204" name="Google Shape;204;p30"/>
          <p:cNvSpPr/>
          <p:nvPr/>
        </p:nvSpPr>
        <p:spPr>
          <a:xfrm>
            <a:off x="9805501" y="5539244"/>
            <a:ext cx="1058732" cy="382082"/>
          </a:xfrm>
          <a:custGeom>
            <a:rect b="b" l="l" r="r" t="t"/>
            <a:pathLst>
              <a:path extrusionOk="0" h="120000" w="120000">
                <a:moveTo>
                  <a:pt x="0" y="0"/>
                </a:moveTo>
                <a:lnTo>
                  <a:pt x="120000" y="0"/>
                </a:lnTo>
                <a:lnTo>
                  <a:pt x="120000" y="120000"/>
                </a:lnTo>
                <a:lnTo>
                  <a:pt x="0" y="120000"/>
                </a:lnTo>
                <a:close/>
              </a:path>
            </a:pathLst>
          </a:custGeom>
          <a:solidFill>
            <a:srgbClr val="1F4E79"/>
          </a:solidFill>
          <a:ln>
            <a:noFill/>
          </a:ln>
          <a:effectLst>
            <a:outerShdw blurRad="57150" rotWithShape="0" algn="ctr" dir="5400000" dist="19050">
              <a:srgbClr val="000000">
                <a:alpha val="62745"/>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800"/>
              <a:buFont typeface="Century Gothic"/>
              <a:buNone/>
            </a:pPr>
            <a:r>
              <a:rPr b="1" i="0" lang="en-GB" sz="1800" u="none" cap="none" strike="noStrike">
                <a:solidFill>
                  <a:srgbClr val="FFFFFF"/>
                </a:solidFill>
                <a:latin typeface="Century Gothic"/>
                <a:ea typeface="Century Gothic"/>
                <a:cs typeface="Century Gothic"/>
                <a:sym typeface="Century Gothic"/>
              </a:rPr>
              <a:t>INIZIO</a:t>
            </a:r>
            <a:endParaRPr b="1" i="0" sz="1800" u="none" cap="none" strike="noStrike">
              <a:solidFill>
                <a:srgbClr val="FFFFFF"/>
              </a:solidFill>
              <a:latin typeface="Century Gothic"/>
              <a:ea typeface="Century Gothic"/>
              <a:cs typeface="Century Gothic"/>
              <a:sym typeface="Century Gothic"/>
            </a:endParaRPr>
          </a:p>
        </p:txBody>
      </p:sp>
      <p:sp>
        <p:nvSpPr>
          <p:cNvPr id="205" name="Google Shape;205;p30"/>
          <p:cNvSpPr txBox="1"/>
          <p:nvPr/>
        </p:nvSpPr>
        <p:spPr>
          <a:xfrm>
            <a:off x="899009" y="2181448"/>
            <a:ext cx="2743451"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n</a:t>
            </a:r>
            <a:endParaRPr b="1" sz="6000" strike="sngStrike">
              <a:solidFill>
                <a:srgbClr val="1E4E79"/>
              </a:solidFill>
              <a:latin typeface="Century Gothic"/>
              <a:ea typeface="Century Gothic"/>
              <a:cs typeface="Century Gothic"/>
              <a:sym typeface="Century Gothic"/>
            </a:endParaRPr>
          </a:p>
        </p:txBody>
      </p:sp>
      <p:sp>
        <p:nvSpPr>
          <p:cNvPr id="206" name="Google Shape;206;p30"/>
          <p:cNvSpPr txBox="1"/>
          <p:nvPr/>
        </p:nvSpPr>
        <p:spPr>
          <a:xfrm>
            <a:off x="5617970" y="2313015"/>
            <a:ext cx="2364827"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1E4E79"/>
                </a:solidFill>
                <a:latin typeface="Century Gothic"/>
                <a:ea typeface="Century Gothic"/>
                <a:cs typeface="Century Gothic"/>
                <a:sym typeface="Century Gothic"/>
              </a:rPr>
              <a:t>pr</a:t>
            </a: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mo</a:t>
            </a:r>
            <a:endParaRPr b="1" sz="6000" strike="sngStrike">
              <a:solidFill>
                <a:srgbClr val="1E4E79"/>
              </a:solidFill>
              <a:latin typeface="Century Gothic"/>
              <a:ea typeface="Century Gothic"/>
              <a:cs typeface="Century Gothic"/>
              <a:sym typeface="Century Gothic"/>
            </a:endParaRPr>
          </a:p>
        </p:txBody>
      </p:sp>
      <p:sp>
        <p:nvSpPr>
          <p:cNvPr id="207" name="Google Shape;207;p30"/>
          <p:cNvSpPr txBox="1"/>
          <p:nvPr/>
        </p:nvSpPr>
        <p:spPr>
          <a:xfrm>
            <a:off x="3726669" y="1172534"/>
            <a:ext cx="2270235"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6000">
                <a:solidFill>
                  <a:srgbClr val="1E4E79"/>
                </a:solidFill>
                <a:latin typeface="Century Gothic"/>
                <a:ea typeface="Century Gothic"/>
                <a:cs typeface="Century Gothic"/>
                <a:sym typeface="Century Gothic"/>
              </a:rPr>
              <a:t>l</a:t>
            </a: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bro</a:t>
            </a:r>
            <a:endParaRPr b="1" sz="6000" strike="sngStrike">
              <a:solidFill>
                <a:srgbClr val="1E4E79"/>
              </a:solidFill>
              <a:latin typeface="Century Gothic"/>
              <a:ea typeface="Century Gothic"/>
              <a:cs typeface="Century Gothic"/>
              <a:sym typeface="Century Gothic"/>
            </a:endParaRPr>
          </a:p>
        </p:txBody>
      </p:sp>
      <p:sp>
        <p:nvSpPr>
          <p:cNvPr id="208" name="Google Shape;208;p30"/>
          <p:cNvSpPr txBox="1"/>
          <p:nvPr/>
        </p:nvSpPr>
        <p:spPr>
          <a:xfrm flipH="1">
            <a:off x="95225" y="5520793"/>
            <a:ext cx="4766561"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nteressante</a:t>
            </a:r>
            <a:endParaRPr b="1" sz="6000" strike="sngStrike">
              <a:solidFill>
                <a:srgbClr val="1E4E79"/>
              </a:solidFill>
              <a:latin typeface="Century Gothic"/>
              <a:ea typeface="Century Gothic"/>
              <a:cs typeface="Century Gothic"/>
              <a:sym typeface="Century Gothic"/>
            </a:endParaRPr>
          </a:p>
        </p:txBody>
      </p:sp>
      <p:sp>
        <p:nvSpPr>
          <p:cNvPr id="209" name="Google Shape;209;p30"/>
          <p:cNvSpPr txBox="1"/>
          <p:nvPr/>
        </p:nvSpPr>
        <p:spPr>
          <a:xfrm>
            <a:off x="6462030" y="4187259"/>
            <a:ext cx="2270235" cy="1015663"/>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6000">
                <a:solidFill>
                  <a:srgbClr val="1E4E79"/>
                </a:solidFill>
                <a:latin typeface="Century Gothic"/>
                <a:ea typeface="Century Gothic"/>
                <a:cs typeface="Century Gothic"/>
                <a:sym typeface="Century Gothic"/>
              </a:rPr>
              <a:t>l</a:t>
            </a: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sta</a:t>
            </a:r>
            <a:endParaRPr b="1" sz="6000" strike="sngStrike">
              <a:solidFill>
                <a:srgbClr val="E65D00"/>
              </a:solidFill>
              <a:latin typeface="Century Gothic"/>
              <a:ea typeface="Century Gothic"/>
              <a:cs typeface="Century Gothic"/>
              <a:sym typeface="Century Gothic"/>
            </a:endParaRPr>
          </a:p>
        </p:txBody>
      </p:sp>
      <p:sp>
        <p:nvSpPr>
          <p:cNvPr id="210" name="Google Shape;210;p30"/>
          <p:cNvSpPr txBox="1"/>
          <p:nvPr/>
        </p:nvSpPr>
        <p:spPr>
          <a:xfrm>
            <a:off x="2270735" y="4069791"/>
            <a:ext cx="2743451" cy="10156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6000">
                <a:solidFill>
                  <a:srgbClr val="ED7D31"/>
                </a:solidFill>
                <a:latin typeface="Century Gothic"/>
                <a:ea typeface="Century Gothic"/>
                <a:cs typeface="Century Gothic"/>
                <a:sym typeface="Century Gothic"/>
              </a:rPr>
              <a:t>i</a:t>
            </a:r>
            <a:r>
              <a:rPr b="1" lang="en-GB" sz="6000">
                <a:solidFill>
                  <a:srgbClr val="1E4E79"/>
                </a:solidFill>
                <a:latin typeface="Century Gothic"/>
                <a:ea typeface="Century Gothic"/>
                <a:cs typeface="Century Gothic"/>
                <a:sym typeface="Century Gothic"/>
              </a:rPr>
              <a:t>dea</a:t>
            </a:r>
            <a:endParaRPr b="1" sz="6000" strike="sngStrike">
              <a:solidFill>
                <a:srgbClr val="1E4E79"/>
              </a:solidFill>
              <a:latin typeface="Century Gothic"/>
              <a:ea typeface="Century Gothic"/>
              <a:cs typeface="Century Gothic"/>
              <a:sym typeface="Century Gothic"/>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0"/>
                                        <p:tgtEl>
                                          <p:spTgt spid="196"/>
                                        </p:tgtEl>
                                      </p:cBhvr>
                                    </p:animEffect>
                                    <p:set>
                                      <p:cBhvr>
                                        <p:cTn dur="1" fill="hold">
                                          <p:stCondLst>
                                            <p:cond delay="5000"/>
                                          </p:stCondLst>
                                        </p:cTn>
                                        <p:tgtEl>
                                          <p:spTgt spid="19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