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9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dcf9bcce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dcf9bcce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1 alto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2 una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3 male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4 carta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5 casa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6 amare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7 agosto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b49c2eed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b49c2eed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b49c2eedf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b49c2eedf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b49c2eedf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b49c2eedf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cf9bcce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cf9bcce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b49c2eedf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b49c2eedf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dcf9bcce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dcf9bcce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dcf9bcce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dcf9bcce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dcf9bccef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dcf9bccef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- Unità 1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</a:t>
            </a: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What do they mean in English?)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19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lto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un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2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le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rt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2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sz="2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re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Century Gothic"/>
              <a:buAutoNum type="arabicPeriod"/>
            </a:pPr>
            <a:r>
              <a:rPr lang="en-GB" sz="2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2200">
                <a:latin typeface="Century Gothic"/>
                <a:ea typeface="Century Gothic"/>
                <a:cs typeface="Century Gothic"/>
                <a:sym typeface="Century Gothic"/>
              </a:rPr>
              <a:t>gosto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4373" y="1054598"/>
            <a:ext cx="3095250" cy="303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1077900" y="1286625"/>
            <a:ext cx="19623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0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16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714150" y="1903675"/>
            <a:ext cx="40632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73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7300">
                <a:latin typeface="Century Gothic"/>
                <a:ea typeface="Century Gothic"/>
                <a:cs typeface="Century Gothic"/>
                <a:sym typeface="Century Gothic"/>
              </a:rPr>
              <a:t>fant</a:t>
            </a:r>
            <a:r>
              <a:rPr lang="en-GB" sz="7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7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/>
        </p:nvSpPr>
        <p:spPr>
          <a:xfrm>
            <a:off x="7050177" y="3006000"/>
            <a:ext cx="17652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tto</a:t>
            </a:r>
            <a:endParaRPr sz="100">
              <a:solidFill>
                <a:srgbClr val="0000FF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3584913" y="35417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(to be)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9274" y="1612674"/>
            <a:ext cx="1652325" cy="161978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/>
        </p:nvSpPr>
        <p:spPr>
          <a:xfrm>
            <a:off x="5161150" y="188200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qu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(this)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62600" y="3163400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av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(to have)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Single Bed Clip Art" id="106" name="Google Shape;1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07252" y="2280400"/>
            <a:ext cx="1233550" cy="690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7" name="Google Shape;107;p16"/>
          <p:cNvGrpSpPr/>
          <p:nvPr/>
        </p:nvGrpSpPr>
        <p:grpSpPr>
          <a:xfrm>
            <a:off x="710925" y="340525"/>
            <a:ext cx="1173462" cy="867962"/>
            <a:chOff x="8549839" y="4433564"/>
            <a:chExt cx="2283000" cy="1705900"/>
          </a:xfrm>
        </p:grpSpPr>
        <p:pic>
          <p:nvPicPr>
            <p:cNvPr descr="http://www.clker.com/cliparts/4/8/a/6/1194984081402633375french_fries_juliane_kr_r.svg.hi.png" id="108" name="Google Shape;108;p1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248548" y="4876272"/>
              <a:ext cx="447206" cy="586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f/f/2/e/11954289431054409758ketchup_bottle_alexandre_01.svg.hi.png" id="109" name="Google Shape;109;p1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695754" y="4793365"/>
              <a:ext cx="379351" cy="731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4/8/a/6/1194984081402633375french_fries_juliane_kr_r.svg.hi.png" id="110" name="Google Shape;110;p1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293181" y="5552996"/>
              <a:ext cx="447206" cy="5864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6"/>
            <p:cNvSpPr txBox="1"/>
            <p:nvPr/>
          </p:nvSpPr>
          <p:spPr>
            <a:xfrm>
              <a:off x="8549839" y="4433564"/>
              <a:ext cx="2283000" cy="4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rgbClr val="115076"/>
                  </a:solidFill>
                </a:rPr>
                <a:t>senza</a:t>
              </a:r>
              <a:r>
                <a:rPr lang="en-GB" sz="1200">
                  <a:solidFill>
                    <a:srgbClr val="115076"/>
                  </a:solidFill>
                  <a:latin typeface="Arial"/>
                  <a:ea typeface="Arial"/>
                  <a:cs typeface="Arial"/>
                  <a:sym typeface="Arial"/>
                </a:rPr>
                <a:t> ketchup</a:t>
              </a:r>
              <a:endParaRPr/>
            </a:p>
          </p:txBody>
        </p:sp>
        <p:pic>
          <p:nvPicPr>
            <p:cNvPr descr="http://www.clker.com/cliparts/0/f/7/0/11954234311954389563ok_mark_h_kon_l_vdal_02.svg.med.png" id="112" name="Google Shape;112;p16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9943141" y="5671463"/>
              <a:ext cx="540313" cy="414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V/S/1/q/m/Q/red-x-small-md.png" id="113" name="Google Shape;113;p16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0058750" y="5041563"/>
              <a:ext cx="424705" cy="3719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4" name="Google Shape;114;p16"/>
          <p:cNvSpPr txBox="1"/>
          <p:nvPr/>
        </p:nvSpPr>
        <p:spPr>
          <a:xfrm>
            <a:off x="78125" y="1287225"/>
            <a:ext cx="30000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nza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/>
        </p:nvSpPr>
        <p:spPr>
          <a:xfrm>
            <a:off x="6670952" y="2218950"/>
            <a:ext cx="17652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tto</a:t>
            </a:r>
            <a:endParaRPr sz="100">
              <a:solidFill>
                <a:srgbClr val="0000FF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3950000" y="3833800"/>
            <a:ext cx="3000000" cy="9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9274" y="1612674"/>
            <a:ext cx="1652325" cy="161978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/>
        </p:nvSpPr>
        <p:spPr>
          <a:xfrm>
            <a:off x="5161150" y="188200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qu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26825" y="2734125"/>
            <a:ext cx="30000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av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162600" y="527950"/>
            <a:ext cx="30000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nza</a:t>
            </a:r>
            <a:endParaRPr sz="34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b="1" sz="300">
              <a:solidFill>
                <a:srgbClr val="0000FF"/>
              </a:solidFill>
            </a:endParaRPr>
          </a:p>
        </p:txBody>
      </p:sp>
      <p:pic>
        <p:nvPicPr>
          <p:cNvPr descr="Single Bed Clip Art" id="130" name="Google Shape;13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4999" y="2044762"/>
            <a:ext cx="1882125" cy="105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07253" y="1994280"/>
            <a:ext cx="1678175" cy="11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 txBox="1"/>
          <p:nvPr/>
        </p:nvSpPr>
        <p:spPr>
          <a:xfrm>
            <a:off x="1099663" y="342970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tto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207238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asa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4" name="Google Shape;13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04113" y="3329725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978025" y="3451200"/>
            <a:ext cx="1882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l______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5866413" y="33829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c_____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1099663" y="342970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c____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5998129" y="3314725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sto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5" name="Google Shape;14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0813" y="3314725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9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http://www.clker.com/cliparts/8/a/4/5/119498399239274176paper_01.svg.hi.png" id="147" name="Google Shape;14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5165" y="1549096"/>
            <a:ext cx="1021127" cy="13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9"/>
          <p:cNvSpPr txBox="1"/>
          <p:nvPr/>
        </p:nvSpPr>
        <p:spPr>
          <a:xfrm>
            <a:off x="1386013" y="341617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arta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5607654" y="1589500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Century Gothic"/>
                <a:ea typeface="Century Gothic"/>
                <a:cs typeface="Century Gothic"/>
                <a:sym typeface="Century Gothic"/>
              </a:rPr>
              <a:t>(this)</a:t>
            </a:r>
            <a:endParaRPr sz="45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5367054" y="3314725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qu____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156" name="Google Shape;156;p20"/>
          <p:cNvSpPr txBox="1"/>
          <p:nvPr/>
        </p:nvSpPr>
        <p:spPr>
          <a:xfrm>
            <a:off x="1292863" y="3451213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6195813" y="345122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gosto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4113" y="3329725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20"/>
          <p:cNvSpPr txBox="1"/>
          <p:nvPr/>
        </p:nvSpPr>
        <p:spPr>
          <a:xfrm>
            <a:off x="977113" y="3451225"/>
            <a:ext cx="1882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5832113" y="345122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2" name="Google Shape;16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4299" y="1682504"/>
            <a:ext cx="1431225" cy="14651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ugust Calendar Clip Art" id="163" name="Google Shape;163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6670" y="1919413"/>
            <a:ext cx="1208375" cy="130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169" name="Google Shape;169;p21"/>
          <p:cNvSpPr txBox="1"/>
          <p:nvPr/>
        </p:nvSpPr>
        <p:spPr>
          <a:xfrm>
            <a:off x="5532829" y="3382950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fant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0" name="Google Shape;17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7963" y="3451150"/>
            <a:ext cx="7239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vil  Clip Art" id="171" name="Google Shape;17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670" y="1669228"/>
            <a:ext cx="1540604" cy="171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7201" y="1385000"/>
            <a:ext cx="1972800" cy="1791578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1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977738" y="345115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mal</a:t>
            </a: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 sz="3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5" name="Google Shape;17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863" y="3382950"/>
            <a:ext cx="7239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