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1" r:id="rId4"/>
    <p:sldMasterId id="2147483682" r:id="rId5"/>
    <p:sldMasterId id="2147483683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y="5143500" cx="9144000"/>
  <p:notesSz cx="6858000" cy="9144000"/>
  <p:embeddedFontLst>
    <p:embeddedFont>
      <p:font typeface="Century Gothic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font" Target="fonts/CenturyGothic-bold.fntdata"/><Relationship Id="rId16" Type="http://schemas.openxmlformats.org/officeDocument/2006/relationships/font" Target="fonts/CenturyGothic-regular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CenturyGothic-boldItalic.fntdata"/><Relationship Id="rId6" Type="http://schemas.openxmlformats.org/officeDocument/2006/relationships/slideMaster" Target="slideMasters/slideMaster3.xml"/><Relationship Id="rId18" Type="http://schemas.openxmlformats.org/officeDocument/2006/relationships/font" Target="fonts/CenturyGothic-italic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9448c70431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9448c70431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Teacher says the word students write it down (on mini whiteboards?) check after each word and correct misspellings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200"/>
              <a:buFont typeface="Century Gothic"/>
              <a:buAutoNum type="arabicPeriod"/>
            </a:pPr>
            <a:r>
              <a:rPr lang="en-GB" sz="12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</a:t>
            </a:r>
            <a:r>
              <a:rPr lang="en-GB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e?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200"/>
              <a:buFont typeface="Century Gothic"/>
              <a:buAutoNum type="arabicPeriod"/>
            </a:pPr>
            <a:r>
              <a:rPr lang="en-GB" sz="12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</a:t>
            </a:r>
            <a:r>
              <a:rPr lang="en-GB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iesa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200"/>
              <a:buFont typeface="Century Gothic"/>
              <a:buAutoNum type="arabicPeriod"/>
            </a:pPr>
            <a:r>
              <a:rPr lang="en-GB" sz="12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</a:t>
            </a:r>
            <a:r>
              <a:rPr lang="en-GB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iave</a:t>
            </a:r>
            <a:endParaRPr sz="12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200"/>
              <a:buFont typeface="Century Gothic"/>
              <a:buAutoNum type="arabicPeriod"/>
            </a:pPr>
            <a:r>
              <a:rPr lang="en-GB" sz="1200">
                <a:solidFill>
                  <a:srgbClr val="20124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per</a:t>
            </a:r>
            <a:r>
              <a:rPr lang="en-GB" sz="12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ché</a:t>
            </a:r>
            <a:endParaRPr sz="1200">
              <a:solidFill>
                <a:srgbClr val="20124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200"/>
              <a:buFont typeface="Century Gothic"/>
              <a:buAutoNum type="arabicPeriod"/>
            </a:pPr>
            <a:r>
              <a:rPr lang="en-GB" sz="12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</a:t>
            </a:r>
            <a:r>
              <a:rPr lang="en-GB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iamare</a:t>
            </a:r>
            <a:endParaRPr sz="1200">
              <a:solidFill>
                <a:srgbClr val="20124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200"/>
              <a:buFont typeface="Century Gothic"/>
              <a:buAutoNum type="arabicPeriod"/>
            </a:pPr>
            <a:r>
              <a:rPr lang="en-GB" sz="12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</a:t>
            </a:r>
            <a:r>
              <a:rPr lang="en-GB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iaro</a:t>
            </a:r>
            <a:endParaRPr sz="3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8b49c2eedf_0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8b49c2eedf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1369565dc6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1369565dc6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8b49c2eedf_0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8b49c2eedf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8e2d710462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8e2d710462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139e1b2ec6c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139e1b2ec6c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139e1b2ec6c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139e1b2ec6c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139e06f5798_0_14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6" name="Google Shape;256;g139e06f5798_0_14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Phonics practice activity (we recommend doing either this or the next activity)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Timing: </a:t>
            </a:r>
            <a:r>
              <a:rPr b="0" lang="en-GB"/>
              <a:t>1 minute</a:t>
            </a:r>
            <a:endParaRPr b="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Aim: </a:t>
            </a:r>
            <a:r>
              <a:rPr b="0" lang="en-GB"/>
              <a:t>to gain confidence and fluency in saying words with [i]</a:t>
            </a:r>
            <a:endParaRPr b="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Procedure: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/>
              <a:t>1.</a:t>
            </a: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Pupils say the words alternately out loud with a partner, building up speed, over 1 minute’s intensive practice.  </a:t>
            </a:r>
            <a:endParaRPr b="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/>
              <a:t>2. Pupils </a:t>
            </a: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 in any order they like, but are not allowed to repeat the one they said in their last turn.</a:t>
            </a:r>
            <a:b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lang="en-GB"/>
              <a:t>3.</a:t>
            </a: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Teacher can circulate to listen into their SSC knowledge.</a:t>
            </a:r>
            <a:endParaRPr b="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b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on INIZIO to start a one minute timer on the screen.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lang="en-GB" strike="sngStrike"/>
              <a:t>Word frequency (1 is the most frequent word in Spanish): </a:t>
            </a:r>
            <a:br>
              <a:rPr lang="en-GB" strike="sngStrike"/>
            </a:br>
            <a:r>
              <a:rPr b="0" lang="en-GB" strike="sngStrike"/>
              <a:t>salir [114]; lista [1189]; palabra [192]; luz [278]; llamar [122]; llevar [101]; ella [72]; amarillo [1381]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 strike="sngStrike"/>
              <a:t>Source: Davies, M. &amp; Davies, K. (2018</a:t>
            </a:r>
            <a:r>
              <a:rPr i="1" lang="en-GB" strike="sngStrike"/>
              <a:t>). A frequency dictionary of Spanish: Core vocabulary for learners </a:t>
            </a:r>
            <a:r>
              <a:rPr lang="en-GB" strike="sngStrike"/>
              <a:t>(2nd ed.). Routledge: London</a:t>
            </a:r>
            <a:endParaRPr b="1" sz="1200" strike="sngStrike"/>
          </a:p>
        </p:txBody>
      </p:sp>
      <p:sp>
        <p:nvSpPr>
          <p:cNvPr id="257" name="Google Shape;257;g139e06f5798_0_14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GB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89" name="Google Shape;89;p1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0" name="Google Shape;90;p1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1" name="Google Shape;91;p1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5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4" name="Google Shape;94;p15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95" name="Google Shape;95;p1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6" name="Google Shape;96;p1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7" name="Google Shape;97;p1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/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0" name="Google Shape;100;p16"/>
          <p:cNvSpPr txBox="1"/>
          <p:nvPr>
            <p:ph idx="1" type="body"/>
          </p:nvPr>
        </p:nvSpPr>
        <p:spPr>
          <a:xfrm>
            <a:off x="623888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1" name="Google Shape;101;p1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2" name="Google Shape;102;p1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3" name="Google Shape;103;p1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6" name="Google Shape;106;p17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07" name="Google Shape;107;p17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08" name="Google Shape;108;p17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9" name="Google Shape;109;p17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0" name="Google Shape;110;p17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3" name="Google Shape;113;p18"/>
          <p:cNvSpPr txBox="1"/>
          <p:nvPr>
            <p:ph idx="1" type="body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114" name="Google Shape;114;p18"/>
          <p:cNvSpPr txBox="1"/>
          <p:nvPr>
            <p:ph idx="2" type="body"/>
          </p:nvPr>
        </p:nvSpPr>
        <p:spPr>
          <a:xfrm>
            <a:off x="629841" y="1878806"/>
            <a:ext cx="38685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15" name="Google Shape;115;p18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116" name="Google Shape;116;p18"/>
          <p:cNvSpPr txBox="1"/>
          <p:nvPr>
            <p:ph idx="4" type="body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17" name="Google Shape;117;p1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8" name="Google Shape;118;p1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9" name="Google Shape;119;p1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2" name="Google Shape;122;p19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3" name="Google Shape;123;p1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4" name="Google Shape;124;p1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7" name="Google Shape;127;p2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8" name="Google Shape;128;p2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1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1" name="Google Shape;131;p21"/>
          <p:cNvSpPr txBox="1"/>
          <p:nvPr>
            <p:ph idx="1" type="body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810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132" name="Google Shape;132;p21"/>
          <p:cNvSpPr txBox="1"/>
          <p:nvPr>
            <p:ph idx="2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33" name="Google Shape;133;p2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4" name="Google Shape;134;p2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5" name="Google Shape;135;p2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2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8" name="Google Shape;138;p22"/>
          <p:cNvSpPr/>
          <p:nvPr>
            <p:ph idx="2" type="pic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9" name="Google Shape;139;p22"/>
          <p:cNvSpPr txBox="1"/>
          <p:nvPr>
            <p:ph idx="1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40" name="Google Shape;140;p2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1" name="Google Shape;141;p2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2" name="Google Shape;142;p2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5" name="Google Shape;145;p23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46" name="Google Shape;146;p2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7" name="Google Shape;147;p2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8" name="Google Shape;148;p2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1" name="Google Shape;151;p24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52" name="Google Shape;152;p2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3" name="Google Shape;153;p2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4" name="Google Shape;154;p2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bg>
      <p:bgPr>
        <a:solidFill>
          <a:srgbClr val="FEE599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6"/>
          <p:cNvSpPr txBox="1"/>
          <p:nvPr>
            <p:ph type="ctrTitle"/>
          </p:nvPr>
        </p:nvSpPr>
        <p:spPr>
          <a:xfrm>
            <a:off x="685800" y="841772"/>
            <a:ext cx="77724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500"/>
              <a:buFont typeface="Century Gothic"/>
              <a:buNone/>
              <a:defRPr sz="4500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60" name="Google Shape;160;p26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 sz="1800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500"/>
              <a:buNone/>
              <a:defRPr sz="1500"/>
            </a:lvl2pPr>
            <a:lvl3pPr lvl="2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400"/>
              <a:buNone/>
              <a:defRPr sz="1400"/>
            </a:lvl3pPr>
            <a:lvl4pPr lvl="3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200"/>
              <a:buNone/>
              <a:defRPr sz="1200"/>
            </a:lvl4pPr>
            <a:lvl5pPr lvl="4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200"/>
              <a:buNone/>
              <a:defRPr sz="1200"/>
            </a:lvl5pPr>
            <a:lvl6pPr lvl="5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showMasterSp="0" type="obj">
  <p:cSld name="OBJECT">
    <p:bg>
      <p:bgPr>
        <a:solidFill>
          <a:srgbClr val="FEE599"/>
        </a:solidFill>
      </p:bgPr>
    </p:bg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7"/>
          <p:cNvSpPr txBox="1"/>
          <p:nvPr>
            <p:ph type="title"/>
          </p:nvPr>
        </p:nvSpPr>
        <p:spPr>
          <a:xfrm>
            <a:off x="628650" y="332305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63" name="Google Shape;163;p27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1F3864"/>
              </a:buClr>
              <a:buSzPts val="1400"/>
              <a:buChar char="•"/>
              <a:defRPr/>
            </a:lvl1pPr>
            <a:lvl2pPr indent="-32385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500"/>
              <a:buChar char="•"/>
              <a:defRPr sz="1500"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400"/>
              <a:buChar char="•"/>
              <a:defRPr sz="1400"/>
            </a:lvl3pPr>
            <a:lvl4pPr indent="-3048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200"/>
              <a:buChar char="•"/>
              <a:defRPr sz="1200"/>
            </a:lvl4pPr>
            <a:lvl5pPr indent="-3048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200"/>
              <a:buChar char="•"/>
              <a:defRPr sz="1200"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bg>
      <p:bgPr>
        <a:solidFill>
          <a:srgbClr val="FEE599"/>
        </a:solid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8"/>
          <p:cNvSpPr txBox="1"/>
          <p:nvPr>
            <p:ph type="title"/>
          </p:nvPr>
        </p:nvSpPr>
        <p:spPr>
          <a:xfrm>
            <a:off x="623888" y="1282305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4500"/>
              <a:buFont typeface="Century Gothic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66" name="Google Shape;166;p28"/>
          <p:cNvSpPr txBox="1"/>
          <p:nvPr>
            <p:ph idx="1" type="body"/>
          </p:nvPr>
        </p:nvSpPr>
        <p:spPr>
          <a:xfrm>
            <a:off x="623888" y="3442099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 sz="1800">
                <a:solidFill>
                  <a:srgbClr val="1F3864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showMasterSp="0" type="twoObj">
  <p:cSld name="TWO_OBJECTS">
    <p:bg>
      <p:bgPr>
        <a:solidFill>
          <a:srgbClr val="FEE599"/>
        </a:solid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9"/>
          <p:cNvSpPr txBox="1"/>
          <p:nvPr>
            <p:ph type="title"/>
          </p:nvPr>
        </p:nvSpPr>
        <p:spPr>
          <a:xfrm>
            <a:off x="628650" y="332305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69" name="Google Shape;169;p29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1F3864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70" name="Google Shape;170;p29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1F3864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showMasterSp="0" type="twoTxTwoObj">
  <p:cSld name="TWO_OBJECTS_WITH_TEXT">
    <p:bg>
      <p:bgPr>
        <a:solidFill>
          <a:srgbClr val="FEE599"/>
        </a:solidFill>
      </p:bgPr>
    </p:bg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0"/>
          <p:cNvSpPr txBox="1"/>
          <p:nvPr>
            <p:ph type="title"/>
          </p:nvPr>
        </p:nvSpPr>
        <p:spPr>
          <a:xfrm>
            <a:off x="629841" y="273845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73" name="Google Shape;173;p30"/>
          <p:cNvSpPr txBox="1"/>
          <p:nvPr>
            <p:ph idx="1" type="body"/>
          </p:nvPr>
        </p:nvSpPr>
        <p:spPr>
          <a:xfrm>
            <a:off x="629842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174" name="Google Shape;174;p30"/>
          <p:cNvSpPr txBox="1"/>
          <p:nvPr>
            <p:ph idx="2" type="body"/>
          </p:nvPr>
        </p:nvSpPr>
        <p:spPr>
          <a:xfrm>
            <a:off x="629842" y="1878806"/>
            <a:ext cx="3868500" cy="2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1F3864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75" name="Google Shape;175;p30"/>
          <p:cNvSpPr txBox="1"/>
          <p:nvPr>
            <p:ph idx="3" type="body"/>
          </p:nvPr>
        </p:nvSpPr>
        <p:spPr>
          <a:xfrm>
            <a:off x="4629151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1F3864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176" name="Google Shape;176;p30"/>
          <p:cNvSpPr txBox="1"/>
          <p:nvPr>
            <p:ph idx="4" type="body"/>
          </p:nvPr>
        </p:nvSpPr>
        <p:spPr>
          <a:xfrm>
            <a:off x="4629151" y="1878806"/>
            <a:ext cx="3887400" cy="2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1F3864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showMasterSp="0" type="titleOnly">
  <p:cSld name="TITLE_ONLY">
    <p:bg>
      <p:bgPr>
        <a:solidFill>
          <a:srgbClr val="FEE599"/>
        </a:solid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1"/>
          <p:cNvSpPr txBox="1"/>
          <p:nvPr>
            <p:ph type="title"/>
          </p:nvPr>
        </p:nvSpPr>
        <p:spPr>
          <a:xfrm>
            <a:off x="628650" y="332305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79" name="Google Shape;179;p31"/>
          <p:cNvSpPr txBox="1"/>
          <p:nvPr/>
        </p:nvSpPr>
        <p:spPr>
          <a:xfrm>
            <a:off x="628650" y="1442545"/>
            <a:ext cx="4526700" cy="3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Text</a:t>
            </a:r>
            <a:endParaRPr sz="110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bg>
      <p:bgPr>
        <a:solidFill>
          <a:srgbClr val="FEE599"/>
        </a:solidFill>
      </p:bgPr>
    </p:bg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623888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bg>
      <p:bgPr>
        <a:solidFill>
          <a:srgbClr val="FEE599"/>
        </a:solidFill>
      </p:bgPr>
    </p:bg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3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83" name="Google Shape;183;p33"/>
          <p:cNvSpPr txBox="1"/>
          <p:nvPr>
            <p:ph idx="1" type="body"/>
          </p:nvPr>
        </p:nvSpPr>
        <p:spPr>
          <a:xfrm>
            <a:off x="3887391" y="740570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810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1F3864"/>
              </a:buClr>
              <a:buSzPts val="2400"/>
              <a:buChar char="•"/>
              <a:defRPr sz="2400"/>
            </a:lvl1pPr>
            <a:lvl2pPr indent="-36195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2100"/>
              <a:buChar char="•"/>
              <a:defRPr sz="2100"/>
            </a:lvl2pPr>
            <a:lvl3pPr indent="-3429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800"/>
              <a:buChar char="•"/>
              <a:defRPr sz="1800"/>
            </a:lvl3pPr>
            <a:lvl4pPr indent="-32385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500"/>
              <a:buChar char="•"/>
              <a:defRPr sz="1500"/>
            </a:lvl4pPr>
            <a:lvl5pPr indent="-32385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500"/>
              <a:buChar char="•"/>
              <a:defRPr sz="1500"/>
            </a:lvl5pPr>
            <a:lvl6pPr indent="-32385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184" name="Google Shape;184;p33"/>
          <p:cNvSpPr txBox="1"/>
          <p:nvPr>
            <p:ph idx="2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1F3864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bg>
      <p:bgPr>
        <a:solidFill>
          <a:srgbClr val="FEE599"/>
        </a:solidFill>
      </p:bgPr>
    </p:bg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4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Century Gothic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87" name="Google Shape;187;p34"/>
          <p:cNvSpPr/>
          <p:nvPr>
            <p:ph idx="2" type="pic"/>
          </p:nvPr>
        </p:nvSpPr>
        <p:spPr>
          <a:xfrm>
            <a:off x="3887391" y="740570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1F3864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88" name="Google Shape;188;p34"/>
          <p:cNvSpPr txBox="1"/>
          <p:nvPr>
            <p:ph idx="1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1F3864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showMasterSp="0" type="vertTx">
  <p:cSld name="VERTICAL_TEXT">
    <p:bg>
      <p:bgPr>
        <a:solidFill>
          <a:srgbClr val="FEE599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5"/>
          <p:cNvSpPr txBox="1"/>
          <p:nvPr>
            <p:ph type="title"/>
          </p:nvPr>
        </p:nvSpPr>
        <p:spPr>
          <a:xfrm>
            <a:off x="628650" y="332305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91" name="Google Shape;191;p35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1F3864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showMasterSp="0" type="vertTitleAndTx">
  <p:cSld name="VERTICAL_TITLE_AND_VERTICAL_TEXT">
    <p:bg>
      <p:bgPr>
        <a:solidFill>
          <a:srgbClr val="FEE599"/>
        </a:solidFill>
      </p:bgPr>
    </p:bg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6"/>
          <p:cNvSpPr txBox="1"/>
          <p:nvPr>
            <p:ph type="title"/>
          </p:nvPr>
        </p:nvSpPr>
        <p:spPr>
          <a:xfrm rot="5400000">
            <a:off x="5350051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94" name="Google Shape;194;p36"/>
          <p:cNvSpPr txBox="1"/>
          <p:nvPr>
            <p:ph idx="1" type="body"/>
          </p:nvPr>
        </p:nvSpPr>
        <p:spPr>
          <a:xfrm rot="5400000">
            <a:off x="1349476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1F3864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629841" y="1878806"/>
            <a:ext cx="38685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810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2" Type="http://schemas.openxmlformats.org/officeDocument/2006/relationships/theme" Target="../theme/theme4.xml"/><Relationship Id="rId9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69138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FFBB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entury Gothic"/>
              <a:buNone/>
              <a:defRPr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82" name="Google Shape;82;p1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entury Gothic"/>
              <a:buChar char="•"/>
              <a:defRPr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•"/>
              <a:defRPr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entury Gothic"/>
              <a:buChar char="•"/>
              <a:defRPr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3" name="Google Shape;83;p1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p1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p1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EE599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5"/>
          <p:cNvSpPr txBox="1"/>
          <p:nvPr>
            <p:ph type="title"/>
          </p:nvPr>
        </p:nvSpPr>
        <p:spPr>
          <a:xfrm>
            <a:off x="628650" y="332305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3300"/>
              <a:buFont typeface="Century Gothic"/>
              <a:buNone/>
              <a:defRPr b="0" i="0" sz="3300" u="none" cap="none" strike="noStrik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157" name="Google Shape;157;p25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1F3864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F386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6.png"/><Relationship Id="rId8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6.png"/><Relationship Id="rId8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7"/>
          <p:cNvSpPr txBox="1"/>
          <p:nvPr>
            <p:ph type="ctrTitle"/>
          </p:nvPr>
        </p:nvSpPr>
        <p:spPr>
          <a:xfrm>
            <a:off x="112300" y="148050"/>
            <a:ext cx="8794800" cy="6531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38761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Ripasso</a:t>
            </a:r>
            <a:r>
              <a:rPr lang="en-GB">
                <a:solidFill>
                  <a:srgbClr val="38761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	-	Phonics </a:t>
            </a:r>
            <a:endParaRPr>
              <a:solidFill>
                <a:srgbClr val="38761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0" name="Google Shape;200;p37"/>
          <p:cNvSpPr txBox="1"/>
          <p:nvPr>
            <p:ph idx="1" type="subTitle"/>
          </p:nvPr>
        </p:nvSpPr>
        <p:spPr>
          <a:xfrm>
            <a:off x="280800" y="1046476"/>
            <a:ext cx="8537400" cy="37683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rPr b="1" lang="en-GB" sz="2200">
                <a:latin typeface="Century Gothic"/>
                <a:ea typeface="Century Gothic"/>
                <a:cs typeface="Century Gothic"/>
                <a:sym typeface="Century Gothic"/>
              </a:rPr>
              <a:t>Spell the following words:	     </a:t>
            </a:r>
            <a:r>
              <a:rPr b="1" lang="en-GB" sz="1900">
                <a:latin typeface="Century Gothic"/>
                <a:ea typeface="Century Gothic"/>
                <a:cs typeface="Century Gothic"/>
                <a:sym typeface="Century Gothic"/>
              </a:rPr>
              <a:t>(Ext. What do they mean in English?)</a:t>
            </a:r>
            <a:r>
              <a:rPr b="1" lang="en-GB" sz="2100">
                <a:latin typeface="Century Gothic"/>
                <a:ea typeface="Century Gothic"/>
                <a:cs typeface="Century Gothic"/>
                <a:sym typeface="Century Gothic"/>
              </a:rPr>
              <a:t>	</a:t>
            </a:r>
            <a:endParaRPr b="1" sz="21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600"/>
              <a:buFont typeface="Century Gothic"/>
              <a:buAutoNum type="arabicPeriod"/>
            </a:pPr>
            <a:r>
              <a:rPr lang="en-GB" sz="2600"/>
              <a:t>a</a:t>
            </a:r>
            <a:r>
              <a:rPr lang="en-GB" sz="2600">
                <a:solidFill>
                  <a:srgbClr val="0000FF"/>
                </a:solidFill>
              </a:rPr>
              <a:t>gl</a:t>
            </a:r>
            <a:r>
              <a:rPr lang="en-GB" sz="2600"/>
              <a:t>io</a:t>
            </a:r>
            <a:endParaRPr sz="2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600"/>
              <a:buAutoNum type="arabicPeriod"/>
            </a:pPr>
            <a:r>
              <a:rPr lang="en-GB" sz="2600"/>
              <a:t>fami</a:t>
            </a:r>
            <a:r>
              <a:rPr lang="en-GB" sz="2600">
                <a:solidFill>
                  <a:srgbClr val="0000FF"/>
                </a:solidFill>
              </a:rPr>
              <a:t>gl</a:t>
            </a:r>
            <a:r>
              <a:rPr lang="en-GB" sz="2600"/>
              <a:t>ia</a:t>
            </a:r>
            <a:endParaRPr sz="2600">
              <a:solidFill>
                <a:srgbClr val="0000FF"/>
              </a:solidFill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600"/>
              <a:buAutoNum type="arabicPeriod"/>
            </a:pPr>
            <a:r>
              <a:rPr lang="en-GB" sz="2600"/>
              <a:t>lu</a:t>
            </a:r>
            <a:r>
              <a:rPr lang="en-GB" sz="2600">
                <a:solidFill>
                  <a:srgbClr val="0000FF"/>
                </a:solidFill>
              </a:rPr>
              <a:t>gl</a:t>
            </a:r>
            <a:r>
              <a:rPr lang="en-GB" sz="2600"/>
              <a:t>io</a:t>
            </a:r>
            <a:endParaRPr sz="2600"/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600"/>
              <a:buFont typeface="Century Gothic"/>
              <a:buAutoNum type="arabicPeriod"/>
            </a:pPr>
            <a:r>
              <a:rPr lang="en-GB" sz="2600">
                <a:solidFill>
                  <a:srgbClr val="20124D"/>
                </a:solidFill>
              </a:rPr>
              <a:t>fo</a:t>
            </a:r>
            <a:r>
              <a:rPr lang="en-GB" sz="2600">
                <a:solidFill>
                  <a:srgbClr val="0000FF"/>
                </a:solidFill>
              </a:rPr>
              <a:t>gl</a:t>
            </a:r>
            <a:r>
              <a:rPr lang="en-GB" sz="2600">
                <a:solidFill>
                  <a:srgbClr val="20124D"/>
                </a:solidFill>
              </a:rPr>
              <a:t>ia</a:t>
            </a:r>
            <a:endParaRPr sz="26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Century Gothic"/>
              <a:buAutoNum type="arabicPeriod"/>
            </a:pPr>
            <a:r>
              <a:rPr lang="en-GB" sz="2600"/>
              <a:t>bi</a:t>
            </a:r>
            <a:r>
              <a:rPr lang="en-GB" sz="2600">
                <a:solidFill>
                  <a:srgbClr val="0000FF"/>
                </a:solidFill>
              </a:rPr>
              <a:t>gl</a:t>
            </a:r>
            <a:r>
              <a:rPr lang="en-GB" sz="2600"/>
              <a:t>ietto</a:t>
            </a:r>
            <a:endParaRPr sz="2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600"/>
              <a:buAutoNum type="arabicPeriod"/>
            </a:pPr>
            <a:r>
              <a:rPr lang="en-GB" sz="2600"/>
              <a:t>botti</a:t>
            </a:r>
            <a:r>
              <a:rPr lang="en-GB" sz="2600">
                <a:solidFill>
                  <a:srgbClr val="0000FF"/>
                </a:solidFill>
              </a:rPr>
              <a:t>gl</a:t>
            </a:r>
            <a:r>
              <a:rPr lang="en-GB" sz="2600"/>
              <a:t>ia</a:t>
            </a:r>
            <a:endParaRPr sz="26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0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FFBB"/>
        </a:solidFill>
      </p:bgPr>
    </p:bg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8"/>
          <p:cNvSpPr txBox="1"/>
          <p:nvPr>
            <p:ph idx="1" type="body"/>
          </p:nvPr>
        </p:nvSpPr>
        <p:spPr>
          <a:xfrm>
            <a:off x="628650" y="1934294"/>
            <a:ext cx="7886700" cy="3263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-GB" sz="50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SSC</a:t>
            </a:r>
            <a:r>
              <a:rPr b="1" lang="en-GB" sz="50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			</a:t>
            </a:r>
            <a:r>
              <a:rPr lang="en-GB" sz="48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b="1" lang="en-GB" sz="48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gn</a:t>
            </a:r>
            <a:endParaRPr b="1" sz="48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63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FFBB"/>
        </a:solidFill>
      </p:bgPr>
    </p:bg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9"/>
          <p:cNvSpPr txBox="1"/>
          <p:nvPr/>
        </p:nvSpPr>
        <p:spPr>
          <a:xfrm>
            <a:off x="886375" y="1086750"/>
            <a:ext cx="2827800" cy="25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100">
                <a:latin typeface="Century Gothic"/>
                <a:ea typeface="Century Gothic"/>
                <a:cs typeface="Century Gothic"/>
                <a:sym typeface="Century Gothic"/>
              </a:rPr>
              <a:t>gn</a:t>
            </a:r>
            <a:r>
              <a:rPr lang="en-GB" sz="101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50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15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39"/>
          <p:cNvSpPr txBox="1"/>
          <p:nvPr/>
        </p:nvSpPr>
        <p:spPr>
          <a:xfrm>
            <a:off x="3714150" y="1903675"/>
            <a:ext cx="5160000" cy="25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5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ra</a:t>
            </a:r>
            <a:r>
              <a:rPr lang="en-GB" sz="65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gn</a:t>
            </a:r>
            <a:r>
              <a:rPr lang="en-GB" sz="65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endParaRPr sz="65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FFBB"/>
        </a:solidFill>
      </p:bgPr>
    </p:bg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40"/>
          <p:cNvSpPr txBox="1"/>
          <p:nvPr/>
        </p:nvSpPr>
        <p:spPr>
          <a:xfrm>
            <a:off x="3205375" y="3305400"/>
            <a:ext cx="3854100" cy="7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ra</a:t>
            </a:r>
            <a:r>
              <a:rPr lang="en-GB" sz="56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gn</a:t>
            </a:r>
            <a:r>
              <a:rPr lang="en-GB" sz="56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endParaRPr sz="56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7" name="Google Shape;217;p40"/>
          <p:cNvSpPr txBox="1"/>
          <p:nvPr/>
        </p:nvSpPr>
        <p:spPr>
          <a:xfrm>
            <a:off x="3333937" y="1213505"/>
            <a:ext cx="2257500" cy="20919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40"/>
          <p:cNvSpPr txBox="1"/>
          <p:nvPr/>
        </p:nvSpPr>
        <p:spPr>
          <a:xfrm>
            <a:off x="3333936" y="994025"/>
            <a:ext cx="962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rgbClr val="11507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gn</a:t>
            </a:r>
            <a:endParaRPr b="1" sz="4000">
              <a:solidFill>
                <a:srgbClr val="11507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19" name="Google Shape;219;p40"/>
          <p:cNvPicPr preferRelativeResize="0"/>
          <p:nvPr/>
        </p:nvPicPr>
        <p:blipFill rotWithShape="1">
          <a:blip r:embed="rId3">
            <a:alphaModFix/>
          </a:blip>
          <a:srcRect b="15411" l="12034" r="11166" t="0"/>
          <a:stretch/>
        </p:blipFill>
        <p:spPr>
          <a:xfrm>
            <a:off x="3859849" y="1782588"/>
            <a:ext cx="1424299" cy="12697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FFBB"/>
        </a:solidFill>
      </p:bgPr>
    </p:bg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41"/>
          <p:cNvSpPr txBox="1"/>
          <p:nvPr/>
        </p:nvSpPr>
        <p:spPr>
          <a:xfrm>
            <a:off x="427225" y="1441275"/>
            <a:ext cx="2590200" cy="6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monta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gn</a:t>
            </a: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25" name="Google Shape;225;p41"/>
          <p:cNvSpPr txBox="1"/>
          <p:nvPr/>
        </p:nvSpPr>
        <p:spPr>
          <a:xfrm>
            <a:off x="6410800" y="1599850"/>
            <a:ext cx="3490800" cy="6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ba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gn</a:t>
            </a: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26" name="Google Shape;226;p41"/>
          <p:cNvSpPr txBox="1"/>
          <p:nvPr/>
        </p:nvSpPr>
        <p:spPr>
          <a:xfrm>
            <a:off x="674725" y="4216225"/>
            <a:ext cx="2095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Spa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gn</a:t>
            </a: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27" name="Google Shape;227;p41"/>
          <p:cNvSpPr txBox="1"/>
          <p:nvPr/>
        </p:nvSpPr>
        <p:spPr>
          <a:xfrm>
            <a:off x="6279800" y="4170325"/>
            <a:ext cx="1887000" cy="6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giu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gn</a:t>
            </a: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228" name="Google Shape;228;p41"/>
          <p:cNvSpPr txBox="1"/>
          <p:nvPr/>
        </p:nvSpPr>
        <p:spPr>
          <a:xfrm>
            <a:off x="3400425" y="3106750"/>
            <a:ext cx="3248400" cy="6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dise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gn</a:t>
            </a: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endParaRPr>
              <a:solidFill>
                <a:srgbClr val="0000FF"/>
              </a:solidFill>
            </a:endParaRPr>
          </a:p>
        </p:txBody>
      </p:sp>
      <p:pic>
        <p:nvPicPr>
          <p:cNvPr descr="http://www.clker.com/cliparts/6/e/f/f/1197125661528951305SnEptUne_Mountain_in_Ink.svg.med.png" id="229" name="Google Shape;229;p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4722" y="244975"/>
            <a:ext cx="2095200" cy="13548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32613" y="418424"/>
            <a:ext cx="1181381" cy="1181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4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41393" y="1482709"/>
            <a:ext cx="1325750" cy="146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4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-6999362">
            <a:off x="4124921" y="1233194"/>
            <a:ext cx="792517" cy="79583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4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73350" y="3160820"/>
            <a:ext cx="1597933" cy="106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4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539919" y="2815455"/>
            <a:ext cx="1505437" cy="1354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FFBB"/>
        </a:solidFill>
      </p:bgPr>
    </p:bg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42"/>
          <p:cNvSpPr txBox="1"/>
          <p:nvPr/>
        </p:nvSpPr>
        <p:spPr>
          <a:xfrm>
            <a:off x="427225" y="1441275"/>
            <a:ext cx="2590200" cy="6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monta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gn</a:t>
            </a: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40" name="Google Shape;240;p42"/>
          <p:cNvSpPr txBox="1"/>
          <p:nvPr/>
        </p:nvSpPr>
        <p:spPr>
          <a:xfrm>
            <a:off x="6410800" y="1599850"/>
            <a:ext cx="3490800" cy="6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ba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gn</a:t>
            </a: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41" name="Google Shape;241;p42"/>
          <p:cNvSpPr txBox="1"/>
          <p:nvPr/>
        </p:nvSpPr>
        <p:spPr>
          <a:xfrm>
            <a:off x="674725" y="4216225"/>
            <a:ext cx="2095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Spa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gn</a:t>
            </a: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42" name="Google Shape;242;p42"/>
          <p:cNvSpPr txBox="1"/>
          <p:nvPr/>
        </p:nvSpPr>
        <p:spPr>
          <a:xfrm>
            <a:off x="6279800" y="4170325"/>
            <a:ext cx="1887000" cy="6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giu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gn</a:t>
            </a: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243" name="Google Shape;243;p42"/>
          <p:cNvSpPr txBox="1"/>
          <p:nvPr/>
        </p:nvSpPr>
        <p:spPr>
          <a:xfrm>
            <a:off x="3400425" y="3106750"/>
            <a:ext cx="3248400" cy="6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dise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gn</a:t>
            </a:r>
            <a:r>
              <a:rPr lang="en-GB" sz="3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endParaRPr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FFBB"/>
        </a:solidFill>
      </p:bgPr>
    </p:bg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www.clker.com/cliparts/6/e/f/f/1197125661528951305SnEptUne_Mountain_in_Ink.svg.med.png" id="248" name="Google Shape;248;p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4722" y="244975"/>
            <a:ext cx="2095200" cy="13548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p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32613" y="418424"/>
            <a:ext cx="1181381" cy="1181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4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41393" y="1482709"/>
            <a:ext cx="1325750" cy="146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p4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-6999362">
            <a:off x="4124921" y="1233194"/>
            <a:ext cx="792517" cy="79583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p4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73350" y="3160820"/>
            <a:ext cx="1597933" cy="106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4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539919" y="2815455"/>
            <a:ext cx="1505437" cy="1354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44"/>
          <p:cNvSpPr/>
          <p:nvPr/>
        </p:nvSpPr>
        <p:spPr>
          <a:xfrm>
            <a:off x="7019925" y="193624"/>
            <a:ext cx="1926300" cy="300600"/>
          </a:xfrm>
          <a:prstGeom prst="roundRect">
            <a:avLst>
              <a:gd fmla="val 16667" name="adj"/>
            </a:avLst>
          </a:prstGeom>
          <a:solidFill>
            <a:srgbClr val="F66400"/>
          </a:solidFill>
          <a:ln cap="flat" cmpd="sng" w="12700">
            <a:solidFill>
              <a:srgbClr val="11507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Century Gothic"/>
              <a:buNone/>
            </a:pPr>
            <a:r>
              <a:rPr b="1" lang="en-GB" sz="15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leggere</a:t>
            </a:r>
            <a:r>
              <a:rPr b="1" i="0" lang="en-GB" sz="15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/ parlare</a:t>
            </a:r>
            <a:endParaRPr b="1" i="0" sz="1500" u="none" cap="none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descr="rectangle for the timer" id="260" name="Google Shape;260;p44"/>
          <p:cNvSpPr/>
          <p:nvPr/>
        </p:nvSpPr>
        <p:spPr>
          <a:xfrm>
            <a:off x="7591374" y="872995"/>
            <a:ext cx="376800" cy="31173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entury Gothic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descr="rectnagle for the timer " id="261" name="Google Shape;261;p44"/>
          <p:cNvSpPr/>
          <p:nvPr/>
        </p:nvSpPr>
        <p:spPr>
          <a:xfrm>
            <a:off x="7562324" y="872993"/>
            <a:ext cx="377700" cy="3117300"/>
          </a:xfrm>
          <a:prstGeom prst="rect">
            <a:avLst/>
          </a:prstGeom>
          <a:gradFill>
            <a:gsLst>
              <a:gs pos="0">
                <a:srgbClr val="F08B54"/>
              </a:gs>
              <a:gs pos="50000">
                <a:srgbClr val="F67A26"/>
              </a:gs>
              <a:gs pos="100000">
                <a:srgbClr val="E36A18"/>
              </a:gs>
            </a:gsLst>
            <a:lin ang="5400012" scaled="0"/>
          </a:gradFill>
          <a:ln cap="flat" cmpd="sng" w="9525">
            <a:solidFill>
              <a:srgbClr val="02456F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ctr" dir="5400000" dist="19050">
              <a:schemeClr val="lt1">
                <a:alpha val="62750"/>
              </a:scheme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Century Gothic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descr="top line for the timer to mark 60 seconds" id="262" name="Google Shape;262;p44"/>
          <p:cNvCxnSpPr/>
          <p:nvPr/>
        </p:nvCxnSpPr>
        <p:spPr>
          <a:xfrm>
            <a:off x="8082619" y="864424"/>
            <a:ext cx="162600" cy="0"/>
          </a:xfrm>
          <a:prstGeom prst="straightConnector1">
            <a:avLst/>
          </a:prstGeom>
          <a:noFill/>
          <a:ln cap="flat" cmpd="sng" w="28575">
            <a:solidFill>
              <a:srgbClr val="1E4E7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63" name="Google Shape;263;p44"/>
          <p:cNvSpPr txBox="1"/>
          <p:nvPr/>
        </p:nvSpPr>
        <p:spPr>
          <a:xfrm>
            <a:off x="8245213" y="746035"/>
            <a:ext cx="323700" cy="2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200"/>
              <a:buFont typeface="Century Gothic"/>
              <a:buNone/>
            </a:pPr>
            <a:r>
              <a:rPr b="1" i="0" lang="en-GB" sz="1200" u="none" cap="none" strike="noStrike">
                <a:solidFill>
                  <a:srgbClr val="1E4E7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60</a:t>
            </a:r>
            <a:endParaRPr sz="1100"/>
          </a:p>
        </p:txBody>
      </p:sp>
      <p:cxnSp>
        <p:nvCxnSpPr>
          <p:cNvPr descr="line for the 60 second timer" id="264" name="Google Shape;264;p44"/>
          <p:cNvCxnSpPr/>
          <p:nvPr/>
        </p:nvCxnSpPr>
        <p:spPr>
          <a:xfrm>
            <a:off x="8064104" y="864424"/>
            <a:ext cx="0" cy="3117300"/>
          </a:xfrm>
          <a:prstGeom prst="straightConnector1">
            <a:avLst/>
          </a:prstGeom>
          <a:noFill/>
          <a:ln cap="flat" cmpd="sng" w="28575">
            <a:solidFill>
              <a:srgbClr val="1E4E7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65" name="Google Shape;265;p44"/>
          <p:cNvSpPr txBox="1"/>
          <p:nvPr/>
        </p:nvSpPr>
        <p:spPr>
          <a:xfrm>
            <a:off x="8064104" y="2352350"/>
            <a:ext cx="1080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400"/>
              <a:buFont typeface="Century Gothic"/>
              <a:buNone/>
            </a:pPr>
            <a:r>
              <a:rPr b="1" lang="en-GB" sz="1400">
                <a:solidFill>
                  <a:srgbClr val="1E4E7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secondi</a:t>
            </a:r>
            <a:endParaRPr b="1" i="0" sz="1400" u="none" cap="none" strike="noStrike">
              <a:solidFill>
                <a:srgbClr val="1E4E7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descr="bottom line for the timer to mark 0 seconds" id="266" name="Google Shape;266;p44"/>
          <p:cNvCxnSpPr/>
          <p:nvPr/>
        </p:nvCxnSpPr>
        <p:spPr>
          <a:xfrm>
            <a:off x="8064104" y="3981618"/>
            <a:ext cx="162600" cy="0"/>
          </a:xfrm>
          <a:prstGeom prst="straightConnector1">
            <a:avLst/>
          </a:prstGeom>
          <a:noFill/>
          <a:ln cap="flat" cmpd="sng" w="28575">
            <a:solidFill>
              <a:srgbClr val="1E4E7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67" name="Google Shape;267;p44"/>
          <p:cNvSpPr txBox="1"/>
          <p:nvPr/>
        </p:nvSpPr>
        <p:spPr>
          <a:xfrm>
            <a:off x="8226697" y="3846222"/>
            <a:ext cx="550500" cy="2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1200"/>
              <a:buFont typeface="Century Gothic"/>
              <a:buNone/>
            </a:pPr>
            <a:r>
              <a:rPr b="1" i="0" lang="en-GB" sz="1200" u="none" cap="none" strike="noStrike">
                <a:solidFill>
                  <a:srgbClr val="1E4E7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0</a:t>
            </a:r>
            <a:endParaRPr sz="1100"/>
          </a:p>
        </p:txBody>
      </p:sp>
      <p:sp>
        <p:nvSpPr>
          <p:cNvPr descr="rectangle that hides the timer as it disappears off the screen" id="268" name="Google Shape;268;p44"/>
          <p:cNvSpPr/>
          <p:nvPr/>
        </p:nvSpPr>
        <p:spPr>
          <a:xfrm>
            <a:off x="7436378" y="3990188"/>
            <a:ext cx="558900" cy="5745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entury Gothic"/>
              <a:buNone/>
            </a:pPr>
            <a:r>
              <a:t/>
            </a:r>
            <a:endParaRPr b="0" i="0" sz="1400" u="none" cap="none" strike="noStrike">
              <a:solidFill>
                <a:srgbClr val="FFFFFF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69" name="Google Shape;269;p44"/>
          <p:cNvSpPr/>
          <p:nvPr/>
        </p:nvSpPr>
        <p:spPr>
          <a:xfrm>
            <a:off x="7354126" y="4154433"/>
            <a:ext cx="794100" cy="28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1F4E79"/>
          </a:solidFill>
          <a:ln>
            <a:noFill/>
          </a:ln>
          <a:effectLst>
            <a:outerShdw blurRad="57150" rotWithShape="0" algn="ctr" dir="5400000" dist="19050">
              <a:srgbClr val="000000">
                <a:alpha val="6275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entury Gothic"/>
              <a:buNone/>
            </a:pPr>
            <a:r>
              <a:rPr b="1" lang="en-GB" sz="1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INIZIO</a:t>
            </a:r>
            <a:endParaRPr b="1" i="0" sz="1400" u="none" cap="none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70" name="Google Shape;270;p44"/>
          <p:cNvSpPr txBox="1"/>
          <p:nvPr/>
        </p:nvSpPr>
        <p:spPr>
          <a:xfrm>
            <a:off x="617275" y="2042075"/>
            <a:ext cx="30429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500">
                <a:solidFill>
                  <a:srgbClr val="0245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monta</a:t>
            </a:r>
            <a:r>
              <a:rPr b="1" lang="en-GB" sz="4500">
                <a:solidFill>
                  <a:srgbClr val="ED7D3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gn</a:t>
            </a:r>
            <a:r>
              <a:rPr b="1" lang="en-GB" sz="4500">
                <a:solidFill>
                  <a:srgbClr val="0245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endParaRPr b="1" sz="4500" strike="sngStrike">
              <a:solidFill>
                <a:srgbClr val="02456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71" name="Google Shape;271;p44"/>
          <p:cNvSpPr txBox="1"/>
          <p:nvPr/>
        </p:nvSpPr>
        <p:spPr>
          <a:xfrm>
            <a:off x="4213474" y="1734750"/>
            <a:ext cx="2432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500">
                <a:solidFill>
                  <a:srgbClr val="1E4E7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ra</a:t>
            </a:r>
            <a:r>
              <a:rPr b="1" lang="en-GB" sz="4500">
                <a:solidFill>
                  <a:srgbClr val="F664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gn</a:t>
            </a:r>
            <a:r>
              <a:rPr b="1" lang="en-GB" sz="4500">
                <a:solidFill>
                  <a:srgbClr val="1E4E7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endParaRPr b="1" sz="4500" strike="sngStrike">
              <a:solidFill>
                <a:srgbClr val="1E4E7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72" name="Google Shape;272;p44"/>
          <p:cNvSpPr txBox="1"/>
          <p:nvPr/>
        </p:nvSpPr>
        <p:spPr>
          <a:xfrm>
            <a:off x="1572772" y="483550"/>
            <a:ext cx="2432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500">
                <a:solidFill>
                  <a:srgbClr val="1E4E7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dise</a:t>
            </a:r>
            <a:r>
              <a:rPr b="1" lang="en-GB" sz="4500">
                <a:solidFill>
                  <a:srgbClr val="F664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gn</a:t>
            </a:r>
            <a:r>
              <a:rPr b="1" lang="en-GB" sz="4500">
                <a:solidFill>
                  <a:srgbClr val="1E4E7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endParaRPr b="1" sz="4500" strike="sngStrike">
              <a:solidFill>
                <a:srgbClr val="1E4E79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73" name="Google Shape;273;p44"/>
          <p:cNvSpPr txBox="1"/>
          <p:nvPr/>
        </p:nvSpPr>
        <p:spPr>
          <a:xfrm flipH="1">
            <a:off x="617277" y="3802542"/>
            <a:ext cx="35751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500">
                <a:solidFill>
                  <a:srgbClr val="0245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ba</a:t>
            </a:r>
            <a:r>
              <a:rPr b="1" lang="en-GB" sz="4500">
                <a:solidFill>
                  <a:srgbClr val="ED7D3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gn</a:t>
            </a:r>
            <a:r>
              <a:rPr b="1" lang="en-GB" sz="4500">
                <a:solidFill>
                  <a:srgbClr val="0245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endParaRPr b="1" sz="4500" strike="sngStrike">
              <a:solidFill>
                <a:srgbClr val="02456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74" name="Google Shape;274;p44"/>
          <p:cNvSpPr txBox="1"/>
          <p:nvPr/>
        </p:nvSpPr>
        <p:spPr>
          <a:xfrm>
            <a:off x="4846525" y="3140450"/>
            <a:ext cx="2354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500">
                <a:solidFill>
                  <a:srgbClr val="1E4E7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giu</a:t>
            </a:r>
            <a:r>
              <a:rPr b="1" lang="en-GB" sz="4500">
                <a:solidFill>
                  <a:srgbClr val="F664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gn</a:t>
            </a:r>
            <a:r>
              <a:rPr b="1" lang="en-GB" sz="4500">
                <a:solidFill>
                  <a:srgbClr val="1E4E7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endParaRPr b="1" sz="4500" strike="sngStrike">
              <a:solidFill>
                <a:srgbClr val="E65D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75" name="Google Shape;275;p44"/>
          <p:cNvSpPr txBox="1"/>
          <p:nvPr>
            <p:ph type="title"/>
          </p:nvPr>
        </p:nvSpPr>
        <p:spPr>
          <a:xfrm>
            <a:off x="0" y="22181"/>
            <a:ext cx="1528800" cy="41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Century Gothic"/>
              <a:buNone/>
            </a:pPr>
            <a:r>
              <a:rPr b="1" lang="en-GB" sz="2700">
                <a:solidFill>
                  <a:srgbClr val="980000"/>
                </a:solidFill>
              </a:rPr>
              <a:t>fonetica</a:t>
            </a:r>
            <a:endParaRPr b="1" sz="2700">
              <a:solidFill>
                <a:srgbClr val="980000"/>
              </a:solidFill>
            </a:endParaRPr>
          </a:p>
        </p:txBody>
      </p:sp>
      <p:sp>
        <p:nvSpPr>
          <p:cNvPr descr="rectnagle for the timer " id="276" name="Google Shape;276;p44"/>
          <p:cNvSpPr/>
          <p:nvPr/>
        </p:nvSpPr>
        <p:spPr>
          <a:xfrm>
            <a:off x="7583763" y="1042249"/>
            <a:ext cx="377700" cy="2897100"/>
          </a:xfrm>
          <a:prstGeom prst="rect">
            <a:avLst/>
          </a:prstGeom>
          <a:gradFill>
            <a:gsLst>
              <a:gs pos="0">
                <a:srgbClr val="F08B54"/>
              </a:gs>
              <a:gs pos="50000">
                <a:srgbClr val="F67A26"/>
              </a:gs>
              <a:gs pos="100000">
                <a:srgbClr val="E36A18"/>
              </a:gs>
            </a:gsLst>
            <a:lin ang="5400012" scaled="0"/>
          </a:gradFill>
          <a:ln cap="flat" cmpd="sng" w="9525">
            <a:solidFill>
              <a:srgbClr val="02456F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ctr" dir="5400000" dist="19050">
              <a:schemeClr val="lt1">
                <a:alpha val="62750"/>
              </a:scheme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Century Gothic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descr="rectnagle for the timer " id="277" name="Google Shape;277;p44"/>
          <p:cNvSpPr/>
          <p:nvPr/>
        </p:nvSpPr>
        <p:spPr>
          <a:xfrm>
            <a:off x="7583763" y="1224750"/>
            <a:ext cx="377700" cy="2694000"/>
          </a:xfrm>
          <a:prstGeom prst="rect">
            <a:avLst/>
          </a:prstGeom>
          <a:gradFill>
            <a:gsLst>
              <a:gs pos="0">
                <a:srgbClr val="F08B54"/>
              </a:gs>
              <a:gs pos="50000">
                <a:srgbClr val="F67A26"/>
              </a:gs>
              <a:gs pos="100000">
                <a:srgbClr val="E36A18"/>
              </a:gs>
            </a:gsLst>
            <a:lin ang="5400012" scaled="0"/>
          </a:gradFill>
          <a:ln cap="flat" cmpd="sng" w="9525">
            <a:solidFill>
              <a:srgbClr val="02456F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ctr" dir="5400000" dist="19050">
              <a:schemeClr val="lt1">
                <a:alpha val="62750"/>
              </a:scheme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Century Gothic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descr="rectnagle for the timer " id="278" name="Google Shape;278;p44"/>
          <p:cNvSpPr/>
          <p:nvPr/>
        </p:nvSpPr>
        <p:spPr>
          <a:xfrm>
            <a:off x="7590913" y="1362750"/>
            <a:ext cx="377700" cy="2694000"/>
          </a:xfrm>
          <a:prstGeom prst="rect">
            <a:avLst/>
          </a:prstGeom>
          <a:gradFill>
            <a:gsLst>
              <a:gs pos="0">
                <a:srgbClr val="F08B54"/>
              </a:gs>
              <a:gs pos="50000">
                <a:srgbClr val="F67A26"/>
              </a:gs>
              <a:gs pos="100000">
                <a:srgbClr val="E36A18"/>
              </a:gs>
            </a:gsLst>
            <a:lin ang="5400012" scaled="0"/>
          </a:gradFill>
          <a:ln cap="flat" cmpd="sng" w="9525">
            <a:solidFill>
              <a:srgbClr val="02456F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ctr" dir="5400000" dist="19050">
              <a:schemeClr val="lt1">
                <a:alpha val="62750"/>
              </a:scheme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Century Gothic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descr="rectnagle for the timer " id="279" name="Google Shape;279;p44"/>
          <p:cNvSpPr/>
          <p:nvPr/>
        </p:nvSpPr>
        <p:spPr>
          <a:xfrm>
            <a:off x="7590900" y="1538850"/>
            <a:ext cx="377700" cy="2517900"/>
          </a:xfrm>
          <a:prstGeom prst="rect">
            <a:avLst/>
          </a:prstGeom>
          <a:gradFill>
            <a:gsLst>
              <a:gs pos="0">
                <a:srgbClr val="F08B54"/>
              </a:gs>
              <a:gs pos="50000">
                <a:srgbClr val="F67A26"/>
              </a:gs>
              <a:gs pos="100000">
                <a:srgbClr val="E36A18"/>
              </a:gs>
            </a:gsLst>
            <a:lin ang="5400012" scaled="0"/>
          </a:gradFill>
          <a:ln cap="flat" cmpd="sng" w="9525">
            <a:solidFill>
              <a:srgbClr val="02456F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ctr" dir="5400000" dist="19050">
              <a:schemeClr val="lt1">
                <a:alpha val="62750"/>
              </a:scheme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Century Gothic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descr="rectnagle for the timer " id="280" name="Google Shape;280;p44"/>
          <p:cNvSpPr/>
          <p:nvPr/>
        </p:nvSpPr>
        <p:spPr>
          <a:xfrm>
            <a:off x="7590913" y="1844550"/>
            <a:ext cx="377700" cy="2221200"/>
          </a:xfrm>
          <a:prstGeom prst="rect">
            <a:avLst/>
          </a:prstGeom>
          <a:gradFill>
            <a:gsLst>
              <a:gs pos="0">
                <a:srgbClr val="F08B54"/>
              </a:gs>
              <a:gs pos="50000">
                <a:srgbClr val="F67A26"/>
              </a:gs>
              <a:gs pos="100000">
                <a:srgbClr val="E36A18"/>
              </a:gs>
            </a:gsLst>
            <a:lin ang="5400012" scaled="0"/>
          </a:gradFill>
          <a:ln cap="flat" cmpd="sng" w="9525">
            <a:solidFill>
              <a:srgbClr val="02456F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ctr" dir="5400000" dist="19050">
              <a:schemeClr val="lt1">
                <a:alpha val="62750"/>
              </a:scheme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Century Gothic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descr="rectnagle for the timer " id="281" name="Google Shape;281;p44"/>
          <p:cNvSpPr/>
          <p:nvPr/>
        </p:nvSpPr>
        <p:spPr>
          <a:xfrm>
            <a:off x="7590913" y="2245500"/>
            <a:ext cx="377700" cy="1744800"/>
          </a:xfrm>
          <a:prstGeom prst="rect">
            <a:avLst/>
          </a:prstGeom>
          <a:gradFill>
            <a:gsLst>
              <a:gs pos="0">
                <a:srgbClr val="F08B54"/>
              </a:gs>
              <a:gs pos="50000">
                <a:srgbClr val="F67A26"/>
              </a:gs>
              <a:gs pos="100000">
                <a:srgbClr val="E36A18"/>
              </a:gs>
            </a:gsLst>
            <a:lin ang="5400012" scaled="0"/>
          </a:gradFill>
          <a:ln cap="flat" cmpd="sng" w="9525">
            <a:solidFill>
              <a:srgbClr val="02456F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ctr" dir="5400000" dist="19050">
              <a:schemeClr val="lt1">
                <a:alpha val="62750"/>
              </a:scheme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Century Gothic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descr="rectnagle for the timer " id="282" name="Google Shape;282;p44"/>
          <p:cNvSpPr/>
          <p:nvPr/>
        </p:nvSpPr>
        <p:spPr>
          <a:xfrm>
            <a:off x="7590913" y="2496750"/>
            <a:ext cx="377700" cy="1485000"/>
          </a:xfrm>
          <a:prstGeom prst="rect">
            <a:avLst/>
          </a:prstGeom>
          <a:gradFill>
            <a:gsLst>
              <a:gs pos="0">
                <a:srgbClr val="F08B54"/>
              </a:gs>
              <a:gs pos="50000">
                <a:srgbClr val="F67A26"/>
              </a:gs>
              <a:gs pos="100000">
                <a:srgbClr val="E36A18"/>
              </a:gs>
            </a:gsLst>
            <a:lin ang="5400012" scaled="0"/>
          </a:gradFill>
          <a:ln cap="flat" cmpd="sng" w="9525">
            <a:solidFill>
              <a:srgbClr val="02456F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ctr" dir="5400000" dist="19050">
              <a:schemeClr val="lt1">
                <a:alpha val="62750"/>
              </a:scheme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Century Gothic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descr="rectnagle for the timer " id="283" name="Google Shape;283;p44"/>
          <p:cNvSpPr/>
          <p:nvPr/>
        </p:nvSpPr>
        <p:spPr>
          <a:xfrm>
            <a:off x="7590925" y="3067247"/>
            <a:ext cx="377700" cy="908400"/>
          </a:xfrm>
          <a:prstGeom prst="rect">
            <a:avLst/>
          </a:prstGeom>
          <a:gradFill>
            <a:gsLst>
              <a:gs pos="0">
                <a:srgbClr val="F08B54"/>
              </a:gs>
              <a:gs pos="50000">
                <a:srgbClr val="F67A26"/>
              </a:gs>
              <a:gs pos="100000">
                <a:srgbClr val="E36A18"/>
              </a:gs>
            </a:gsLst>
            <a:lin ang="5400012" scaled="0"/>
          </a:gradFill>
          <a:ln cap="flat" cmpd="sng" w="9525">
            <a:solidFill>
              <a:srgbClr val="02456F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ctr" dir="5400000" dist="19050">
              <a:schemeClr val="lt1">
                <a:alpha val="62750"/>
              </a:scheme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Century Gothic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descr="rectnagle for the timer " id="284" name="Google Shape;284;p44"/>
          <p:cNvSpPr/>
          <p:nvPr/>
        </p:nvSpPr>
        <p:spPr>
          <a:xfrm>
            <a:off x="7583763" y="3401161"/>
            <a:ext cx="377700" cy="574500"/>
          </a:xfrm>
          <a:prstGeom prst="rect">
            <a:avLst/>
          </a:prstGeom>
          <a:gradFill>
            <a:gsLst>
              <a:gs pos="0">
                <a:srgbClr val="F08B54"/>
              </a:gs>
              <a:gs pos="50000">
                <a:srgbClr val="F67A26"/>
              </a:gs>
              <a:gs pos="100000">
                <a:srgbClr val="E36A18"/>
              </a:gs>
            </a:gsLst>
            <a:lin ang="5400012" scaled="0"/>
          </a:gradFill>
          <a:ln cap="flat" cmpd="sng" w="9525">
            <a:solidFill>
              <a:srgbClr val="02456F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ctr" dir="5400000" dist="19050">
              <a:schemeClr val="lt1">
                <a:alpha val="62750"/>
              </a:scheme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Century Gothic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5" name="Google Shape;285;p44"/>
          <p:cNvSpPr txBox="1"/>
          <p:nvPr/>
        </p:nvSpPr>
        <p:spPr>
          <a:xfrm flipH="1">
            <a:off x="3005402" y="4154417"/>
            <a:ext cx="35751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500">
                <a:solidFill>
                  <a:srgbClr val="0245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Spa</a:t>
            </a:r>
            <a:r>
              <a:rPr b="1" lang="en-GB" sz="4500">
                <a:solidFill>
                  <a:srgbClr val="ED7D3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gn</a:t>
            </a:r>
            <a:r>
              <a:rPr b="1" lang="en-GB" sz="4500">
                <a:solidFill>
                  <a:srgbClr val="02456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endParaRPr b="1" sz="4500" strike="sngStrike">
              <a:solidFill>
                <a:srgbClr val="02456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5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500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5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6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49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490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1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