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Century Gothic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enturyGothic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448c7043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448c7043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ché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dcf9bcce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dcf9bcce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b49c2eed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b49c2eed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369565dc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369565dc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39e10b433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39e10b433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b49c2eed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b49c2eed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e2d71046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e2d71046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39e10b433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39e10b433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b49c2eedf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8b49c2eedf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dcf9bcce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8dcf9bcce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entury Gothic"/>
              <a:buChar char="•"/>
              <a:defRPr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•"/>
              <a:defRPr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25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/>
              <a:t>leg</a:t>
            </a:r>
            <a:r>
              <a:rPr lang="en-GB" sz="2600">
                <a:solidFill>
                  <a:srgbClr val="0000FF"/>
                </a:solidFill>
              </a:rPr>
              <a:t>ge</a:t>
            </a:r>
            <a:r>
              <a:rPr lang="en-GB" sz="2600"/>
              <a:t>re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ge</a:t>
            </a:r>
            <a:r>
              <a:rPr lang="en-GB" sz="2600"/>
              <a:t>lato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ge</a:t>
            </a:r>
            <a:r>
              <a:rPr lang="en-GB" sz="2600"/>
              <a:t>nte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og</a:t>
            </a:r>
            <a:r>
              <a:rPr lang="en-GB" sz="2600">
                <a:solidFill>
                  <a:srgbClr val="0000FF"/>
                </a:solidFill>
              </a:rPr>
              <a:t>gi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/>
              <a:t>pa</a:t>
            </a:r>
            <a:r>
              <a:rPr lang="en-GB" sz="2600">
                <a:solidFill>
                  <a:srgbClr val="0000FF"/>
                </a:solidFill>
              </a:rPr>
              <a:t>gi</a:t>
            </a:r>
            <a:r>
              <a:rPr lang="en-GB" sz="2600"/>
              <a:t>na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viag</a:t>
            </a:r>
            <a:r>
              <a:rPr lang="en-GB" sz="2600">
                <a:solidFill>
                  <a:srgbClr val="0000FF"/>
                </a:solidFill>
              </a:rPr>
              <a:t>gi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42" name="Google Shape;242;p34"/>
          <p:cNvSpPr txBox="1"/>
          <p:nvPr/>
        </p:nvSpPr>
        <p:spPr>
          <a:xfrm>
            <a:off x="955013" y="2863013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34"/>
          <p:cNvSpPr txBox="1"/>
          <p:nvPr/>
        </p:nvSpPr>
        <p:spPr>
          <a:xfrm>
            <a:off x="6280963" y="277047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8463" y="3451200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4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6" name="Google Shape;246;p34"/>
          <p:cNvSpPr txBox="1"/>
          <p:nvPr/>
        </p:nvSpPr>
        <p:spPr>
          <a:xfrm>
            <a:off x="883899" y="2931275"/>
            <a:ext cx="2961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</a:t>
            </a: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_lato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7" name="Google Shape;247;p34"/>
          <p:cNvSpPr txBox="1"/>
          <p:nvPr/>
        </p:nvSpPr>
        <p:spPr>
          <a:xfrm>
            <a:off x="5428600" y="2863025"/>
            <a:ext cx="26949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spa____tti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8" name="Google Shape;24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1461" y="1476813"/>
            <a:ext cx="1386200" cy="138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4"/>
          <p:cNvPicPr preferRelativeResize="0"/>
          <p:nvPr/>
        </p:nvPicPr>
        <p:blipFill rotWithShape="1">
          <a:blip r:embed="rId5">
            <a:alphaModFix/>
          </a:blip>
          <a:srcRect b="9326" l="13741" r="25268" t="11703"/>
          <a:stretch/>
        </p:blipFill>
        <p:spPr>
          <a:xfrm>
            <a:off x="6003751" y="1613400"/>
            <a:ext cx="1117422" cy="111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628650" y="1934294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SSC</a:t>
            </a:r>
            <a:r>
              <a:rPr b="1" lang="en-GB" sz="50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		</a:t>
            </a:r>
            <a:r>
              <a:rPr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 / ghi</a:t>
            </a:r>
            <a:endParaRPr b="1" sz="48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6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/>
        </p:nvSpPr>
        <p:spPr>
          <a:xfrm>
            <a:off x="886375" y="1086750"/>
            <a:ext cx="28278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100"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lang="en-GB" sz="10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7"/>
          <p:cNvSpPr txBox="1"/>
          <p:nvPr/>
        </p:nvSpPr>
        <p:spPr>
          <a:xfrm>
            <a:off x="3714150" y="1903675"/>
            <a:ext cx="51600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lang="en-GB" sz="6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lang="en-GB" sz="6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tti</a:t>
            </a:r>
            <a:endParaRPr sz="6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/>
        </p:nvSpPr>
        <p:spPr>
          <a:xfrm>
            <a:off x="886375" y="1086750"/>
            <a:ext cx="28278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100"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r>
              <a:rPr lang="en-GB" sz="10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8"/>
          <p:cNvSpPr txBox="1"/>
          <p:nvPr/>
        </p:nvSpPr>
        <p:spPr>
          <a:xfrm>
            <a:off x="3714150" y="1903675"/>
            <a:ext cx="51600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</a:t>
            </a:r>
            <a:r>
              <a:rPr lang="en-GB" sz="6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sz="6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/>
        </p:nvSpPr>
        <p:spPr>
          <a:xfrm>
            <a:off x="2798050" y="3140975"/>
            <a:ext cx="38541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lang="en-GB" sz="5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tti</a:t>
            </a:r>
            <a:endParaRPr sz="5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3333937" y="1213505"/>
            <a:ext cx="2257500" cy="2091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9"/>
          <p:cNvSpPr txBox="1"/>
          <p:nvPr/>
        </p:nvSpPr>
        <p:spPr>
          <a:xfrm>
            <a:off x="3425125" y="1213500"/>
            <a:ext cx="2075100" cy="4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b="1" lang="en-GB" sz="17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b="1" lang="en-GB" sz="17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tti</a:t>
            </a:r>
            <a:endParaRPr b="1" sz="17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29"/>
          <p:cNvSpPr txBox="1"/>
          <p:nvPr/>
        </p:nvSpPr>
        <p:spPr>
          <a:xfrm>
            <a:off x="4496911" y="2832538"/>
            <a:ext cx="1685700" cy="4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</a:t>
            </a:r>
            <a:r>
              <a:rPr b="1" lang="en-GB" sz="20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b="1" sz="2000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6" name="Google Shape;186;p29"/>
          <p:cNvPicPr preferRelativeResize="0"/>
          <p:nvPr/>
        </p:nvPicPr>
        <p:blipFill rotWithShape="1">
          <a:blip r:embed="rId3">
            <a:alphaModFix/>
          </a:blip>
          <a:srcRect b="9326" l="13741" r="25268" t="11703"/>
          <a:stretch/>
        </p:blipFill>
        <p:spPr>
          <a:xfrm>
            <a:off x="3425126" y="1624825"/>
            <a:ext cx="1117422" cy="1113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4000" y="1813636"/>
            <a:ext cx="1117425" cy="1018903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9"/>
          <p:cNvSpPr txBox="1"/>
          <p:nvPr/>
        </p:nvSpPr>
        <p:spPr>
          <a:xfrm>
            <a:off x="3425115" y="2656488"/>
            <a:ext cx="1353000" cy="6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 b="1" sz="29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29"/>
          <p:cNvSpPr txBox="1"/>
          <p:nvPr/>
        </p:nvSpPr>
        <p:spPr>
          <a:xfrm>
            <a:off x="4673617" y="1278013"/>
            <a:ext cx="1018500" cy="6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b="1" sz="29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0" name="Google Shape;190;p29"/>
          <p:cNvSpPr txBox="1"/>
          <p:nvPr/>
        </p:nvSpPr>
        <p:spPr>
          <a:xfrm>
            <a:off x="3255825" y="4047750"/>
            <a:ext cx="38541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</a:t>
            </a:r>
            <a:r>
              <a:rPr lang="en-GB" sz="5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sz="5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/>
        </p:nvSpPr>
        <p:spPr>
          <a:xfrm>
            <a:off x="427225" y="1441275"/>
            <a:ext cx="25902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tartaru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96" name="Google Shape;196;p30"/>
          <p:cNvSpPr txBox="1"/>
          <p:nvPr/>
        </p:nvSpPr>
        <p:spPr>
          <a:xfrm>
            <a:off x="5930725" y="1613575"/>
            <a:ext cx="3490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porto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7" name="Google Shape;197;p30"/>
          <p:cNvSpPr txBox="1"/>
          <p:nvPr/>
        </p:nvSpPr>
        <p:spPr>
          <a:xfrm>
            <a:off x="674725" y="42162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6348350" y="4216225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99" name="Google Shape;199;p30"/>
          <p:cNvSpPr txBox="1"/>
          <p:nvPr/>
        </p:nvSpPr>
        <p:spPr>
          <a:xfrm>
            <a:off x="6172203" y="3721375"/>
            <a:ext cx="217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</a:t>
            </a:r>
            <a:r>
              <a:rPr b="1" lang="en-GB" sz="2400">
                <a:latin typeface="Century Gothic"/>
                <a:ea typeface="Century Gothic"/>
                <a:cs typeface="Century Gothic"/>
                <a:sym typeface="Century Gothic"/>
              </a:rPr>
              <a:t>colleagues</a:t>
            </a:r>
            <a:r>
              <a:rPr b="1" lang="en-GB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]</a:t>
            </a:r>
            <a:endParaRPr sz="2200"/>
          </a:p>
        </p:txBody>
      </p:sp>
      <p:pic>
        <p:nvPicPr>
          <p:cNvPr id="200" name="Google Shape;200;p30"/>
          <p:cNvPicPr preferRelativeResize="0"/>
          <p:nvPr/>
        </p:nvPicPr>
        <p:blipFill rotWithShape="1">
          <a:blip r:embed="rId3">
            <a:alphaModFix/>
          </a:blip>
          <a:srcRect b="0" l="30162" r="0" t="0"/>
          <a:stretch/>
        </p:blipFill>
        <p:spPr>
          <a:xfrm>
            <a:off x="633325" y="291832"/>
            <a:ext cx="2178000" cy="1149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30"/>
          <p:cNvPicPr preferRelativeResize="0"/>
          <p:nvPr/>
        </p:nvPicPr>
        <p:blipFill rotWithShape="1">
          <a:blip r:embed="rId4">
            <a:alphaModFix/>
          </a:blip>
          <a:srcRect b="19100" l="4109" r="3537" t="19205"/>
          <a:stretch/>
        </p:blipFill>
        <p:spPr>
          <a:xfrm>
            <a:off x="6427328" y="377175"/>
            <a:ext cx="1592981" cy="106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959" y="2929384"/>
            <a:ext cx="2095201" cy="113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/>
          <p:nvPr/>
        </p:nvSpPr>
        <p:spPr>
          <a:xfrm>
            <a:off x="427225" y="1441275"/>
            <a:ext cx="25902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tartaru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08" name="Google Shape;208;p31"/>
          <p:cNvSpPr txBox="1"/>
          <p:nvPr/>
        </p:nvSpPr>
        <p:spPr>
          <a:xfrm>
            <a:off x="5930725" y="1613575"/>
            <a:ext cx="3490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porto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9" name="Google Shape;209;p31"/>
          <p:cNvSpPr txBox="1"/>
          <p:nvPr/>
        </p:nvSpPr>
        <p:spPr>
          <a:xfrm>
            <a:off x="674725" y="42162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0" name="Google Shape;210;p31"/>
          <p:cNvSpPr txBox="1"/>
          <p:nvPr/>
        </p:nvSpPr>
        <p:spPr>
          <a:xfrm>
            <a:off x="6348350" y="4216225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27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 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16" name="Google Shape;216;p32"/>
          <p:cNvSpPr txBox="1"/>
          <p:nvPr/>
        </p:nvSpPr>
        <p:spPr>
          <a:xfrm>
            <a:off x="1548413" y="339797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 sz="2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32"/>
          <p:cNvSpPr txBox="1"/>
          <p:nvPr/>
        </p:nvSpPr>
        <p:spPr>
          <a:xfrm>
            <a:off x="6768838" y="3329775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8" name="Google Shape;21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0188" y="3397975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32"/>
          <p:cNvSpPr txBox="1"/>
          <p:nvPr/>
        </p:nvSpPr>
        <p:spPr>
          <a:xfrm>
            <a:off x="4308025" y="190570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498400" y="3398013"/>
            <a:ext cx="28818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Century Gothic"/>
                <a:ea typeface="Century Gothic"/>
                <a:cs typeface="Century Gothic"/>
                <a:sym typeface="Century Gothic"/>
              </a:rPr>
              <a:t>porto___se</a:t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1" name="Google Shape;221;p32"/>
          <p:cNvSpPr txBox="1"/>
          <p:nvPr/>
        </p:nvSpPr>
        <p:spPr>
          <a:xfrm>
            <a:off x="6063413" y="3397963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fun___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2" name="Google Shape;22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4850" y="1807699"/>
            <a:ext cx="1117425" cy="1018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2"/>
          <p:cNvPicPr preferRelativeResize="0"/>
          <p:nvPr/>
        </p:nvPicPr>
        <p:blipFill rotWithShape="1">
          <a:blip r:embed="rId5">
            <a:alphaModFix/>
          </a:blip>
          <a:srcRect b="19100" l="4109" r="3537" t="19205"/>
          <a:stretch/>
        </p:blipFill>
        <p:spPr>
          <a:xfrm>
            <a:off x="750766" y="1785088"/>
            <a:ext cx="1592981" cy="106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/>
          <p:nvPr/>
        </p:nvSpPr>
        <p:spPr>
          <a:xfrm>
            <a:off x="150750" y="140250"/>
            <a:ext cx="8842500" cy="9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Write down the Italian word that has the SSC </a:t>
            </a:r>
            <a:r>
              <a:rPr b="1"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b="1" sz="300">
              <a:solidFill>
                <a:srgbClr val="0000FF"/>
              </a:solidFill>
            </a:endParaRPr>
          </a:p>
        </p:txBody>
      </p:sp>
      <p:sp>
        <p:nvSpPr>
          <p:cNvPr id="229" name="Google Shape;229;p33"/>
          <p:cNvSpPr txBox="1"/>
          <p:nvPr/>
        </p:nvSpPr>
        <p:spPr>
          <a:xfrm>
            <a:off x="991513" y="3342600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__accio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33"/>
          <p:cNvSpPr txBox="1"/>
          <p:nvPr/>
        </p:nvSpPr>
        <p:spPr>
          <a:xfrm>
            <a:off x="7109629" y="3630625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ghe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1" name="Google Shape;23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2463" y="3382938"/>
            <a:ext cx="7239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3"/>
          <p:cNvSpPr txBox="1"/>
          <p:nvPr/>
        </p:nvSpPr>
        <p:spPr>
          <a:xfrm>
            <a:off x="4146600" y="1748850"/>
            <a:ext cx="850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100">
                <a:latin typeface="Calibri"/>
                <a:ea typeface="Calibri"/>
                <a:cs typeface="Calibri"/>
                <a:sym typeface="Calibri"/>
              </a:rPr>
              <a:t>O</a:t>
            </a:r>
            <a:endParaRPr b="1" sz="31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33"/>
          <p:cNvSpPr txBox="1"/>
          <p:nvPr/>
        </p:nvSpPr>
        <p:spPr>
          <a:xfrm>
            <a:off x="749013" y="3200113"/>
            <a:ext cx="19728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ghi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Google Shape;234;p33"/>
          <p:cNvSpPr txBox="1"/>
          <p:nvPr/>
        </p:nvSpPr>
        <p:spPr>
          <a:xfrm>
            <a:off x="5599454" y="3630613"/>
            <a:ext cx="26472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Century Gothic"/>
                <a:ea typeface="Century Gothic"/>
                <a:cs typeface="Century Gothic"/>
                <a:sym typeface="Century Gothic"/>
              </a:rPr>
              <a:t>tartaru____</a:t>
            </a:r>
            <a:endParaRPr sz="3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5" name="Google Shape;23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834" y="1633434"/>
            <a:ext cx="2095201" cy="1130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3"/>
          <p:cNvPicPr preferRelativeResize="0"/>
          <p:nvPr/>
        </p:nvPicPr>
        <p:blipFill rotWithShape="1">
          <a:blip r:embed="rId5">
            <a:alphaModFix/>
          </a:blip>
          <a:srcRect b="0" l="30162" r="0" t="0"/>
          <a:stretch/>
        </p:blipFill>
        <p:spPr>
          <a:xfrm>
            <a:off x="6204400" y="1552820"/>
            <a:ext cx="2178000" cy="1149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