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Century Gothic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CenturyGothic-bold.fntdata"/><Relationship Id="rId10" Type="http://schemas.openxmlformats.org/officeDocument/2006/relationships/slide" Target="slides/slide4.xml"/><Relationship Id="rId21" Type="http://schemas.openxmlformats.org/officeDocument/2006/relationships/font" Target="fonts/CenturyGothic-regular.fntdata"/><Relationship Id="rId13" Type="http://schemas.openxmlformats.org/officeDocument/2006/relationships/slide" Target="slides/slide7.xml"/><Relationship Id="rId24" Type="http://schemas.openxmlformats.org/officeDocument/2006/relationships/font" Target="fonts/CenturyGothic-boldItalic.fntdata"/><Relationship Id="rId12" Type="http://schemas.openxmlformats.org/officeDocument/2006/relationships/slide" Target="slides/slide6.xml"/><Relationship Id="rId23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448c70431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448c70431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Teacher says the word students write it down (on mini whiteboards?) check after each word and correct misspellings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e?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iesa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iave</a:t>
            </a:r>
            <a:endParaRPr sz="1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</a:t>
            </a: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ché</a:t>
            </a:r>
            <a:endParaRPr sz="12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iamare</a:t>
            </a:r>
            <a:endParaRPr sz="12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iaro</a:t>
            </a:r>
            <a:endParaRPr sz="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36967c7e2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36967c7e2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39e264a7a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39e264a7a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8b49c2eedf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8b49c2eedf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8dcf9bccef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8dcf9bccef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8dcf9bccef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8dcf9bccef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b49c2eedf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8b49c2eedf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369565dc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369565dc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8b49c2eedf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8b49c2eedf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e2d71046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e2d71046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36967c7e28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36967c7e2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e2d71046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8e2d71046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369565dc6d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369565dc6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8dcf9bcce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8dcf9bcce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4" name="Google Shape;114;p18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5" name="Google Shape;11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6" name="Google Shape;116;p18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32" name="Google Shape;132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33" name="Google Shape;13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40" name="Google Shape;14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6" name="Google Shape;14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2" name="Google Shape;15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3" name="Google Shape;15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4" name="Google Shape;15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entury Gothic"/>
              <a:buChar char="•"/>
              <a:defRPr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Char char="•"/>
              <a:defRPr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11.png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ctrTitle"/>
          </p:nvPr>
        </p:nvSpPr>
        <p:spPr>
          <a:xfrm>
            <a:off x="112300" y="148050"/>
            <a:ext cx="8794800" cy="6531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Ripasso</a:t>
            </a:r>
            <a:r>
              <a:rPr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-	Phonics </a:t>
            </a:r>
            <a:endParaRPr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25"/>
          <p:cNvSpPr txBox="1"/>
          <p:nvPr>
            <p:ph idx="1" type="subTitle"/>
          </p:nvPr>
        </p:nvSpPr>
        <p:spPr>
          <a:xfrm>
            <a:off x="280800" y="1046476"/>
            <a:ext cx="8537400" cy="376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200">
                <a:latin typeface="Century Gothic"/>
                <a:ea typeface="Century Gothic"/>
                <a:cs typeface="Century Gothic"/>
                <a:sym typeface="Century Gothic"/>
              </a:rPr>
              <a:t>Spell the following words:	     </a:t>
            </a:r>
            <a:r>
              <a:rPr b="1" lang="en-GB" sz="1900">
                <a:latin typeface="Century Gothic"/>
                <a:ea typeface="Century Gothic"/>
                <a:cs typeface="Century Gothic"/>
                <a:sym typeface="Century Gothic"/>
              </a:rPr>
              <a:t>(Ext. What do they mean in English?)</a:t>
            </a:r>
            <a:r>
              <a:rPr b="1" lang="en-GB" sz="210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b="1" sz="21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ga</a:t>
            </a:r>
            <a:r>
              <a:rPr lang="en-GB" sz="2600"/>
              <a:t>tto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/>
              <a:t>la</a:t>
            </a:r>
            <a:r>
              <a:rPr lang="en-GB" sz="2600">
                <a:solidFill>
                  <a:srgbClr val="0000FF"/>
                </a:solidFill>
              </a:rPr>
              <a:t>go</a:t>
            </a:r>
            <a:endParaRPr sz="2600">
              <a:solidFill>
                <a:srgbClr val="0000FF"/>
              </a:solidFill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gu</a:t>
            </a:r>
            <a:r>
              <a:rPr lang="en-GB" sz="2600"/>
              <a:t>sto</a:t>
            </a:r>
            <a:endParaRPr sz="2600"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lin</a:t>
            </a:r>
            <a:r>
              <a:rPr lang="en-GB" sz="2600">
                <a:solidFill>
                  <a:srgbClr val="0000FF"/>
                </a:solidFill>
              </a:rPr>
              <a:t>gua</a:t>
            </a:r>
            <a:endParaRPr sz="2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gue</a:t>
            </a:r>
            <a:r>
              <a:rPr lang="en-GB" sz="2600"/>
              <a:t>rra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gui</a:t>
            </a:r>
            <a:r>
              <a:rPr lang="en-GB" sz="2600"/>
              <a:t>dare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4"/>
          <p:cNvSpPr txBox="1"/>
          <p:nvPr/>
        </p:nvSpPr>
        <p:spPr>
          <a:xfrm>
            <a:off x="6156750" y="832725"/>
            <a:ext cx="3000000" cy="13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ori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nale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7" name="Google Shape;237;p34"/>
          <p:cNvSpPr txBox="1"/>
          <p:nvPr/>
        </p:nvSpPr>
        <p:spPr>
          <a:xfrm>
            <a:off x="196525" y="1324700"/>
            <a:ext cx="27117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</a:t>
            </a:r>
            <a:endParaRPr/>
          </a:p>
        </p:txBody>
      </p:sp>
      <p:sp>
        <p:nvSpPr>
          <p:cNvPr id="238" name="Google Shape;238;p34"/>
          <p:cNvSpPr txBox="1"/>
          <p:nvPr/>
        </p:nvSpPr>
        <p:spPr>
          <a:xfrm>
            <a:off x="0" y="3716750"/>
            <a:ext cx="30000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og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39" name="Google Shape;239;p34"/>
          <p:cNvSpPr txBox="1"/>
          <p:nvPr/>
        </p:nvSpPr>
        <p:spPr>
          <a:xfrm>
            <a:off x="6319700" y="3871075"/>
            <a:ext cx="27117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nnastica</a:t>
            </a:r>
            <a:endParaRPr/>
          </a:p>
        </p:txBody>
      </p:sp>
      <p:sp>
        <p:nvSpPr>
          <p:cNvPr id="240" name="Google Shape;240;p34"/>
          <p:cNvSpPr txBox="1"/>
          <p:nvPr/>
        </p:nvSpPr>
        <p:spPr>
          <a:xfrm>
            <a:off x="3206600" y="3125450"/>
            <a:ext cx="30000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viag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Google Shape;245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525" y="1354475"/>
            <a:ext cx="8811475" cy="17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6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27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 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251" name="Google Shape;251;p36"/>
          <p:cNvSpPr txBox="1"/>
          <p:nvPr/>
        </p:nvSpPr>
        <p:spPr>
          <a:xfrm>
            <a:off x="560838" y="3329725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2" name="Google Shape;252;p36"/>
          <p:cNvSpPr txBox="1"/>
          <p:nvPr/>
        </p:nvSpPr>
        <p:spPr>
          <a:xfrm>
            <a:off x="7084338" y="378270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53" name="Google Shape;25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4113" y="3329725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36"/>
          <p:cNvSpPr txBox="1"/>
          <p:nvPr/>
        </p:nvSpPr>
        <p:spPr>
          <a:xfrm>
            <a:off x="4308025" y="190570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5" name="Google Shape;255;p36"/>
          <p:cNvSpPr txBox="1"/>
          <p:nvPr/>
        </p:nvSpPr>
        <p:spPr>
          <a:xfrm>
            <a:off x="503925" y="3397975"/>
            <a:ext cx="18822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___lato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6" name="Google Shape;256;p36"/>
          <p:cNvSpPr txBox="1"/>
          <p:nvPr/>
        </p:nvSpPr>
        <p:spPr>
          <a:xfrm>
            <a:off x="6090838" y="3823025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viag___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57" name="Google Shape;257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1936" y="1684888"/>
            <a:ext cx="1386200" cy="138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94282" y="1630045"/>
            <a:ext cx="1423725" cy="161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7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264" name="Google Shape;264;p37"/>
          <p:cNvSpPr txBox="1"/>
          <p:nvPr/>
        </p:nvSpPr>
        <p:spPr>
          <a:xfrm>
            <a:off x="991513" y="334260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pa__na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5" name="Google Shape;265;p37"/>
          <p:cNvSpPr txBox="1"/>
          <p:nvPr/>
        </p:nvSpPr>
        <p:spPr>
          <a:xfrm>
            <a:off x="6204404" y="3200125"/>
            <a:ext cx="26472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66" name="Google Shape;26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2463" y="3382938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37"/>
          <p:cNvSpPr txBox="1"/>
          <p:nvPr/>
        </p:nvSpPr>
        <p:spPr>
          <a:xfrm>
            <a:off x="4146600" y="174885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8" name="Google Shape;268;p37"/>
          <p:cNvSpPr txBox="1"/>
          <p:nvPr/>
        </p:nvSpPr>
        <p:spPr>
          <a:xfrm>
            <a:off x="1621863" y="3342588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9" name="Google Shape;269;p37"/>
          <p:cNvSpPr txBox="1"/>
          <p:nvPr/>
        </p:nvSpPr>
        <p:spPr>
          <a:xfrm>
            <a:off x="5965404" y="3246513"/>
            <a:ext cx="26472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____nnaio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70" name="Google Shape;270;p37"/>
          <p:cNvGrpSpPr/>
          <p:nvPr/>
        </p:nvGrpSpPr>
        <p:grpSpPr>
          <a:xfrm>
            <a:off x="1140192" y="1874932"/>
            <a:ext cx="1467294" cy="1083608"/>
            <a:chOff x="8059587" y="1874070"/>
            <a:chExt cx="2554482" cy="1509414"/>
          </a:xfrm>
        </p:grpSpPr>
        <p:pic>
          <p:nvPicPr>
            <p:cNvPr descr="http://www.clker.com/cliparts/a/1/3/8/11949859511240324938open_book_nae_02.svg.hi.png" id="271" name="Google Shape;271;p3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8059587" y="2038123"/>
              <a:ext cx="2554482" cy="134536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2" name="Google Shape;272;p37"/>
            <p:cNvSpPr txBox="1"/>
            <p:nvPr/>
          </p:nvSpPr>
          <p:spPr>
            <a:xfrm rot="-1707867">
              <a:off x="8175875" y="2093550"/>
              <a:ext cx="1024100" cy="4067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47</a:t>
              </a:r>
              <a:endParaRPr/>
            </a:p>
          </p:txBody>
        </p:sp>
        <p:sp>
          <p:nvSpPr>
            <p:cNvPr id="273" name="Google Shape;273;p37"/>
            <p:cNvSpPr txBox="1"/>
            <p:nvPr/>
          </p:nvSpPr>
          <p:spPr>
            <a:xfrm rot="247338">
              <a:off x="9230255" y="1988080"/>
              <a:ext cx="834659" cy="4647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48</a:t>
              </a:r>
              <a:endPara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74" name="Google Shape;274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04400" y="1711125"/>
            <a:ext cx="1349750" cy="134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8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280" name="Google Shape;280;p38"/>
          <p:cNvSpPr txBox="1"/>
          <p:nvPr/>
        </p:nvSpPr>
        <p:spPr>
          <a:xfrm>
            <a:off x="955013" y="2863013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1" name="Google Shape;281;p38"/>
          <p:cNvSpPr txBox="1"/>
          <p:nvPr/>
        </p:nvSpPr>
        <p:spPr>
          <a:xfrm>
            <a:off x="6280963" y="2770475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82" name="Google Shape;282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8463" y="3451200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38"/>
          <p:cNvSpPr txBox="1"/>
          <p:nvPr/>
        </p:nvSpPr>
        <p:spPr>
          <a:xfrm>
            <a:off x="4308025" y="190570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4" name="Google Shape;284;p38"/>
          <p:cNvSpPr txBox="1"/>
          <p:nvPr/>
        </p:nvSpPr>
        <p:spPr>
          <a:xfrm>
            <a:off x="825974" y="2906975"/>
            <a:ext cx="29610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___nnastica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5" name="Google Shape;285;p38"/>
          <p:cNvSpPr txBox="1"/>
          <p:nvPr/>
        </p:nvSpPr>
        <p:spPr>
          <a:xfrm>
            <a:off x="5503052" y="2863025"/>
            <a:ext cx="22677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leg___re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6" name="Google Shape;286;p38"/>
          <p:cNvSpPr txBox="1"/>
          <p:nvPr/>
        </p:nvSpPr>
        <p:spPr>
          <a:xfrm>
            <a:off x="5342250" y="1919678"/>
            <a:ext cx="24285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[to read]</a:t>
            </a:r>
            <a:endParaRPr sz="2300"/>
          </a:p>
        </p:txBody>
      </p:sp>
      <p:pic>
        <p:nvPicPr>
          <p:cNvPr id="287" name="Google Shape;287;p38"/>
          <p:cNvPicPr preferRelativeResize="0"/>
          <p:nvPr/>
        </p:nvPicPr>
        <p:blipFill rotWithShape="1">
          <a:blip r:embed="rId4">
            <a:alphaModFix/>
          </a:blip>
          <a:srcRect b="0" l="23630" r="22908" t="0"/>
          <a:stretch/>
        </p:blipFill>
        <p:spPr>
          <a:xfrm>
            <a:off x="915636" y="1442325"/>
            <a:ext cx="1283417" cy="137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idx="1" type="body"/>
          </p:nvPr>
        </p:nvSpPr>
        <p:spPr>
          <a:xfrm>
            <a:off x="628650" y="1934294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5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SSC</a:t>
            </a:r>
            <a:r>
              <a:rPr b="1" lang="en-GB" sz="50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		</a:t>
            </a:r>
            <a:r>
              <a:rPr lang="en-GB" sz="4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GB" sz="4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 / gi</a:t>
            </a:r>
            <a:endParaRPr b="1" sz="48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6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/>
        </p:nvSpPr>
        <p:spPr>
          <a:xfrm>
            <a:off x="886375" y="1086750"/>
            <a:ext cx="28278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100"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10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5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7"/>
          <p:cNvSpPr txBox="1"/>
          <p:nvPr/>
        </p:nvSpPr>
        <p:spPr>
          <a:xfrm>
            <a:off x="3714150" y="1903675"/>
            <a:ext cx="40632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7300">
                <a:latin typeface="Century Gothic"/>
                <a:ea typeface="Century Gothic"/>
                <a:cs typeface="Century Gothic"/>
                <a:sym typeface="Century Gothic"/>
              </a:rPr>
              <a:t>nte</a:t>
            </a:r>
            <a:endParaRPr sz="73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/>
        </p:nvSpPr>
        <p:spPr>
          <a:xfrm>
            <a:off x="3430300" y="3360425"/>
            <a:ext cx="2731500" cy="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5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nte</a:t>
            </a:r>
            <a:endParaRPr sz="5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77" name="Google Shape;17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34075" y="1063151"/>
            <a:ext cx="2171425" cy="213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/>
        </p:nvSpPr>
        <p:spPr>
          <a:xfrm>
            <a:off x="3655950" y="2673025"/>
            <a:ext cx="1981200" cy="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lato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3" name="Google Shape;183;p29"/>
          <p:cNvSpPr txBox="1"/>
          <p:nvPr/>
        </p:nvSpPr>
        <p:spPr>
          <a:xfrm>
            <a:off x="427225" y="1276675"/>
            <a:ext cx="21846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leg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4" name="Google Shape;184;p29"/>
          <p:cNvSpPr txBox="1"/>
          <p:nvPr/>
        </p:nvSpPr>
        <p:spPr>
          <a:xfrm>
            <a:off x="6797625" y="1613575"/>
            <a:ext cx="17955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5" name="Google Shape;185;p29"/>
          <p:cNvSpPr txBox="1"/>
          <p:nvPr/>
        </p:nvSpPr>
        <p:spPr>
          <a:xfrm>
            <a:off x="427225" y="4308025"/>
            <a:ext cx="2095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nnaio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6" name="Google Shape;186;p29"/>
          <p:cNvSpPr txBox="1"/>
          <p:nvPr/>
        </p:nvSpPr>
        <p:spPr>
          <a:xfrm>
            <a:off x="5895725" y="4262125"/>
            <a:ext cx="32484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neralmente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87" name="Google Shape;187;p29"/>
          <p:cNvPicPr preferRelativeResize="0"/>
          <p:nvPr/>
        </p:nvPicPr>
        <p:blipFill rotWithShape="1">
          <a:blip r:embed="rId3">
            <a:alphaModFix/>
          </a:blip>
          <a:srcRect b="12472" l="7610" r="12866" t="3309"/>
          <a:stretch/>
        </p:blipFill>
        <p:spPr>
          <a:xfrm>
            <a:off x="6797625" y="490043"/>
            <a:ext cx="1060925" cy="112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1601" y="3183576"/>
            <a:ext cx="1306499" cy="1306499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9"/>
          <p:cNvSpPr txBox="1"/>
          <p:nvPr/>
        </p:nvSpPr>
        <p:spPr>
          <a:xfrm>
            <a:off x="6570688" y="3721366"/>
            <a:ext cx="1779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[generally]</a:t>
            </a:r>
            <a:endParaRPr sz="2200"/>
          </a:p>
        </p:txBody>
      </p:sp>
      <p:sp>
        <p:nvSpPr>
          <p:cNvPr id="190" name="Google Shape;190;p29"/>
          <p:cNvSpPr txBox="1"/>
          <p:nvPr/>
        </p:nvSpPr>
        <p:spPr>
          <a:xfrm>
            <a:off x="285728" y="613870"/>
            <a:ext cx="2236800" cy="5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[to read]</a:t>
            </a:r>
            <a:endParaRPr sz="2300"/>
          </a:p>
        </p:txBody>
      </p:sp>
      <p:pic>
        <p:nvPicPr>
          <p:cNvPr id="191" name="Google Shape;191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80986" y="1441563"/>
            <a:ext cx="1386200" cy="13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/>
          <p:nvPr/>
        </p:nvSpPr>
        <p:spPr>
          <a:xfrm>
            <a:off x="3655950" y="2673025"/>
            <a:ext cx="1981200" cy="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lato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7" name="Google Shape;197;p30"/>
          <p:cNvSpPr txBox="1"/>
          <p:nvPr/>
        </p:nvSpPr>
        <p:spPr>
          <a:xfrm>
            <a:off x="427225" y="1276675"/>
            <a:ext cx="21846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leg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8" name="Google Shape;198;p30"/>
          <p:cNvSpPr txBox="1"/>
          <p:nvPr/>
        </p:nvSpPr>
        <p:spPr>
          <a:xfrm>
            <a:off x="6797625" y="1613575"/>
            <a:ext cx="17955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9" name="Google Shape;199;p30"/>
          <p:cNvSpPr txBox="1"/>
          <p:nvPr/>
        </p:nvSpPr>
        <p:spPr>
          <a:xfrm>
            <a:off x="427225" y="4308025"/>
            <a:ext cx="2095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nnaio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0" name="Google Shape;200;p30"/>
          <p:cNvSpPr txBox="1"/>
          <p:nvPr/>
        </p:nvSpPr>
        <p:spPr>
          <a:xfrm>
            <a:off x="5895725" y="4262125"/>
            <a:ext cx="32484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neralmente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1"/>
          <p:cNvSpPr txBox="1"/>
          <p:nvPr/>
        </p:nvSpPr>
        <p:spPr>
          <a:xfrm>
            <a:off x="886375" y="1086750"/>
            <a:ext cx="28278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100"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r>
              <a:rPr lang="en-GB" sz="10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5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1"/>
          <p:cNvSpPr txBox="1"/>
          <p:nvPr/>
        </p:nvSpPr>
        <p:spPr>
          <a:xfrm>
            <a:off x="3714175" y="1903675"/>
            <a:ext cx="54297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immagine</a:t>
            </a:r>
            <a:endParaRPr sz="7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2"/>
          <p:cNvSpPr txBox="1"/>
          <p:nvPr/>
        </p:nvSpPr>
        <p:spPr>
          <a:xfrm>
            <a:off x="2428250" y="2643025"/>
            <a:ext cx="4930200" cy="21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immagine</a:t>
            </a:r>
            <a:endParaRPr sz="7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12" name="Google Shape;21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7624" y="935998"/>
            <a:ext cx="1948750" cy="194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3"/>
          <p:cNvSpPr txBox="1"/>
          <p:nvPr/>
        </p:nvSpPr>
        <p:spPr>
          <a:xfrm>
            <a:off x="6156750" y="832725"/>
            <a:ext cx="3000000" cy="13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ori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nale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8" name="Google Shape;218;p33"/>
          <p:cNvSpPr txBox="1"/>
          <p:nvPr/>
        </p:nvSpPr>
        <p:spPr>
          <a:xfrm>
            <a:off x="196525" y="1324700"/>
            <a:ext cx="27117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</a:t>
            </a:r>
            <a:endParaRPr/>
          </a:p>
        </p:txBody>
      </p:sp>
      <p:sp>
        <p:nvSpPr>
          <p:cNvPr id="219" name="Google Shape;219;p33"/>
          <p:cNvSpPr txBox="1"/>
          <p:nvPr/>
        </p:nvSpPr>
        <p:spPr>
          <a:xfrm>
            <a:off x="0" y="3716750"/>
            <a:ext cx="30000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og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0" name="Google Shape;220;p33"/>
          <p:cNvSpPr txBox="1"/>
          <p:nvPr/>
        </p:nvSpPr>
        <p:spPr>
          <a:xfrm>
            <a:off x="6319700" y="3871075"/>
            <a:ext cx="27117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nnastica</a:t>
            </a:r>
            <a:endParaRPr/>
          </a:p>
        </p:txBody>
      </p:sp>
      <p:grpSp>
        <p:nvGrpSpPr>
          <p:cNvPr id="221" name="Google Shape;221;p33"/>
          <p:cNvGrpSpPr/>
          <p:nvPr/>
        </p:nvGrpSpPr>
        <p:grpSpPr>
          <a:xfrm>
            <a:off x="726692" y="241107"/>
            <a:ext cx="1467294" cy="1083608"/>
            <a:chOff x="8059587" y="1874070"/>
            <a:chExt cx="2554482" cy="1509414"/>
          </a:xfrm>
        </p:grpSpPr>
        <p:pic>
          <p:nvPicPr>
            <p:cNvPr descr="http://www.clker.com/cliparts/a/1/3/8/11949859511240324938open_book_nae_02.svg.hi.png" id="222" name="Google Shape;222;p3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059587" y="2038123"/>
              <a:ext cx="2554482" cy="134536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3" name="Google Shape;223;p33"/>
            <p:cNvSpPr txBox="1"/>
            <p:nvPr/>
          </p:nvSpPr>
          <p:spPr>
            <a:xfrm rot="-1707867">
              <a:off x="8175875" y="2093550"/>
              <a:ext cx="1024100" cy="4067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47</a:t>
              </a:r>
              <a:endParaRPr/>
            </a:p>
          </p:txBody>
        </p:sp>
        <p:sp>
          <p:nvSpPr>
            <p:cNvPr id="224" name="Google Shape;224;p33"/>
            <p:cNvSpPr txBox="1"/>
            <p:nvPr/>
          </p:nvSpPr>
          <p:spPr>
            <a:xfrm rot="247338">
              <a:off x="9230255" y="1988080"/>
              <a:ext cx="834659" cy="4647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48</a:t>
              </a:r>
              <a:endPara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5" name="Google Shape;225;p33"/>
          <p:cNvSpPr txBox="1"/>
          <p:nvPr/>
        </p:nvSpPr>
        <p:spPr>
          <a:xfrm>
            <a:off x="662576" y="3169620"/>
            <a:ext cx="1779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[today]</a:t>
            </a:r>
            <a:endParaRPr sz="2400"/>
          </a:p>
        </p:txBody>
      </p:sp>
      <p:grpSp>
        <p:nvGrpSpPr>
          <p:cNvPr id="226" name="Google Shape;226;p33"/>
          <p:cNvGrpSpPr/>
          <p:nvPr/>
        </p:nvGrpSpPr>
        <p:grpSpPr>
          <a:xfrm>
            <a:off x="7115145" y="415762"/>
            <a:ext cx="1331707" cy="960577"/>
            <a:chOff x="3456615" y="4996848"/>
            <a:chExt cx="693309" cy="571534"/>
          </a:xfrm>
        </p:grpSpPr>
        <p:pic>
          <p:nvPicPr>
            <p:cNvPr descr="http://www.clker.com/cliparts/b/b/0/c/1195431703233884825Stellaris_Clapper-board.svg.med.png" id="227" name="Google Shape;227;p3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456615" y="4996848"/>
              <a:ext cx="654428" cy="5715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8" name="Google Shape;228;p33"/>
            <p:cNvSpPr txBox="1"/>
            <p:nvPr/>
          </p:nvSpPr>
          <p:spPr>
            <a:xfrm>
              <a:off x="3492623" y="5220886"/>
              <a:ext cx="657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Versi</a:t>
              </a:r>
              <a:r>
                <a:rPr b="1" lang="en-GB" sz="1300">
                  <a:solidFill>
                    <a:srgbClr val="FFFFFF"/>
                  </a:solidFill>
                </a:rPr>
                <a:t>one</a:t>
              </a:r>
              <a:r>
                <a:rPr b="1" lang="en-GB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originale</a:t>
              </a:r>
              <a:endParaRPr sz="2000"/>
            </a:p>
          </p:txBody>
        </p:sp>
      </p:grpSp>
      <p:pic>
        <p:nvPicPr>
          <p:cNvPr id="229" name="Google Shape;229;p33"/>
          <p:cNvPicPr preferRelativeResize="0"/>
          <p:nvPr/>
        </p:nvPicPr>
        <p:blipFill rotWithShape="1">
          <a:blip r:embed="rId5">
            <a:alphaModFix/>
          </a:blip>
          <a:srcRect b="0" l="23630" r="22908" t="0"/>
          <a:stretch/>
        </p:blipFill>
        <p:spPr>
          <a:xfrm>
            <a:off x="7218936" y="2813925"/>
            <a:ext cx="1283417" cy="137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01557" y="1420295"/>
            <a:ext cx="1423725" cy="1617875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33"/>
          <p:cNvSpPr txBox="1"/>
          <p:nvPr/>
        </p:nvSpPr>
        <p:spPr>
          <a:xfrm>
            <a:off x="3206600" y="3125450"/>
            <a:ext cx="30000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viag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