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c77187199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c77187199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c77187199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c77187199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c77187199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c77187199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c77187199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8c77187199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c77187199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8c77187199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9250" lvl="0" marL="45720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indent="-3492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indent="-34925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indent="-34925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indent="-34925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indent="-34925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indent="-34925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indent="-34925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indent="-34925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9250" lvl="0" marL="45720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indent="-3492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indent="-34925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indent="-34925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indent="-34925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indent="-34925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indent="-34925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indent="-34925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indent="-34925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9250" lvl="0" marL="45720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indent="-3492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indent="-34925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indent="-34925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indent="-34925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indent="-34925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indent="-34925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indent="-34925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indent="-34925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 sz="19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9250" lvl="0" marL="45720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indent="-3492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indent="-34925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indent="-34925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indent="-34925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indent="-34925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indent="-34925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indent="-34925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indent="-34925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9250" lvl="0" marL="45720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indent="-3492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indent="-34925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indent="-34925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indent="-34925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indent="-34925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indent="-34925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indent="-34925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indent="-34925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839788" y="1681163"/>
            <a:ext cx="5157900" cy="82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b="1" sz="19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839788" y="2505075"/>
            <a:ext cx="5157900" cy="36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9250" lvl="0" marL="45720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indent="-3492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indent="-34925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indent="-34925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indent="-34925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indent="-34925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indent="-34925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indent="-34925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indent="-34925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6172200" y="1681163"/>
            <a:ext cx="5183100" cy="82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b="1" sz="19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6172200" y="2505075"/>
            <a:ext cx="5183100" cy="36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9250" lvl="0" marL="45720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indent="-3492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indent="-34925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indent="-34925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indent="-34925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indent="-34925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indent="-34925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indent="-34925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indent="-34925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100" cy="1600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5"/>
            <a:ext cx="61725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100" cy="1600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5"/>
            <a:ext cx="61725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500"/>
              <a:buNone/>
              <a:defRPr sz="1900"/>
            </a:lvl2pPr>
            <a:lvl3pPr lvl="2" rtl="0">
              <a:spcBef>
                <a:spcPts val="0"/>
              </a:spcBef>
              <a:spcAft>
                <a:spcPts val="0"/>
              </a:spcAft>
              <a:buSzPts val="1500"/>
              <a:buNone/>
              <a:defRPr sz="1900"/>
            </a:lvl3pPr>
            <a:lvl4pPr lvl="3" rtl="0">
              <a:spcBef>
                <a:spcPts val="0"/>
              </a:spcBef>
              <a:spcAft>
                <a:spcPts val="0"/>
              </a:spcAft>
              <a:buSzPts val="1500"/>
              <a:buNone/>
              <a:defRPr sz="1900"/>
            </a:lvl4pPr>
            <a:lvl5pPr lvl="4" rtl="0">
              <a:spcBef>
                <a:spcPts val="0"/>
              </a:spcBef>
              <a:spcAft>
                <a:spcPts val="0"/>
              </a:spcAft>
              <a:buSzPts val="1500"/>
              <a:buNone/>
              <a:defRPr sz="1900"/>
            </a:lvl5pPr>
            <a:lvl6pPr lvl="5" rtl="0">
              <a:spcBef>
                <a:spcPts val="0"/>
              </a:spcBef>
              <a:spcAft>
                <a:spcPts val="0"/>
              </a:spcAft>
              <a:buSzPts val="1500"/>
              <a:buNone/>
              <a:defRPr sz="1900"/>
            </a:lvl6pPr>
            <a:lvl7pPr lvl="6" rtl="0">
              <a:spcBef>
                <a:spcPts val="0"/>
              </a:spcBef>
              <a:spcAft>
                <a:spcPts val="0"/>
              </a:spcAft>
              <a:buSzPts val="1500"/>
              <a:buNone/>
              <a:defRPr sz="1900"/>
            </a:lvl7pPr>
            <a:lvl8pPr lvl="7" rtl="0">
              <a:spcBef>
                <a:spcPts val="0"/>
              </a:spcBef>
              <a:spcAft>
                <a:spcPts val="0"/>
              </a:spcAft>
              <a:buSzPts val="1500"/>
              <a:buNone/>
              <a:defRPr sz="1900"/>
            </a:lvl8pPr>
            <a:lvl9pPr lvl="8" rtl="0">
              <a:spcBef>
                <a:spcPts val="0"/>
              </a:spcBef>
              <a:spcAft>
                <a:spcPts val="0"/>
              </a:spcAft>
              <a:buSzPts val="1500"/>
              <a:buNone/>
              <a:defRPr sz="19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925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925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925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925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925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925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5.png"/><Relationship Id="rId6" Type="http://schemas.openxmlformats.org/officeDocument/2006/relationships/image" Target="../media/image3.png"/><Relationship Id="rId7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title"/>
          </p:nvPr>
        </p:nvSpPr>
        <p:spPr>
          <a:xfrm>
            <a:off x="971750" y="3650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800">
                <a:latin typeface="Century Gothic"/>
                <a:ea typeface="Century Gothic"/>
                <a:cs typeface="Century Gothic"/>
                <a:sym typeface="Century Gothic"/>
              </a:rPr>
              <a:t>Phonics</a:t>
            </a:r>
            <a:endParaRPr sz="68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9" name="Google Shape;89;p13"/>
          <p:cNvSpPr txBox="1"/>
          <p:nvPr>
            <p:ph idx="1" type="body"/>
          </p:nvPr>
        </p:nvSpPr>
        <p:spPr>
          <a:xfrm>
            <a:off x="838200" y="16907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49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100"/>
              </a:spcBef>
              <a:spcAft>
                <a:spcPts val="0"/>
              </a:spcAft>
              <a:buNone/>
            </a:pPr>
            <a:r>
              <a:rPr b="1" lang="en-GB" sz="83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SSC </a:t>
            </a:r>
            <a:r>
              <a:rPr b="1" lang="en-GB" sz="83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					</a:t>
            </a:r>
            <a:r>
              <a:rPr b="1" lang="en-GB" sz="98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endParaRPr b="1" sz="98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52435" y="658353"/>
            <a:ext cx="5541300" cy="5541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/>
        </p:nvSpPr>
        <p:spPr>
          <a:xfrm>
            <a:off x="1437200" y="1715500"/>
            <a:ext cx="2616300" cy="33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300"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r>
              <a:rPr lang="en-GB" sz="213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5"/>
          <p:cNvSpPr txBox="1"/>
          <p:nvPr/>
        </p:nvSpPr>
        <p:spPr>
          <a:xfrm>
            <a:off x="5123900" y="2032600"/>
            <a:ext cx="5417700" cy="33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3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r>
              <a:rPr lang="en-GB" sz="13300">
                <a:latin typeface="Century Gothic"/>
                <a:ea typeface="Century Gothic"/>
                <a:cs typeface="Century Gothic"/>
                <a:sym typeface="Century Gothic"/>
              </a:rPr>
              <a:t>lto</a:t>
            </a:r>
            <a:endParaRPr sz="133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13500" y="1918000"/>
            <a:ext cx="2632567" cy="263256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evil  Clip Art" id="106" name="Google Shape;106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9118" y="534017"/>
            <a:ext cx="906767" cy="1008658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6"/>
          <p:cNvSpPr txBox="1"/>
          <p:nvPr/>
        </p:nvSpPr>
        <p:spPr>
          <a:xfrm>
            <a:off x="352236" y="1423733"/>
            <a:ext cx="2353500" cy="11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latin typeface="Century Gothic"/>
                <a:ea typeface="Century Gothic"/>
                <a:cs typeface="Century Gothic"/>
                <a:sym typeface="Century Gothic"/>
              </a:rPr>
              <a:t>m</a:t>
            </a:r>
            <a:r>
              <a:rPr lang="en-GB" sz="45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r>
              <a:rPr lang="en-GB" sz="45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</a:t>
            </a:r>
            <a:endParaRPr sz="100"/>
          </a:p>
        </p:txBody>
      </p:sp>
      <p:pic>
        <p:nvPicPr>
          <p:cNvPr id="108" name="Google Shape;108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753733" y="534000"/>
            <a:ext cx="1924234" cy="1924234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6"/>
          <p:cNvSpPr txBox="1"/>
          <p:nvPr/>
        </p:nvSpPr>
        <p:spPr>
          <a:xfrm>
            <a:off x="9753736" y="1851567"/>
            <a:ext cx="2353500" cy="11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r>
              <a:rPr lang="en-GB" sz="45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r>
              <a:rPr lang="en-GB" sz="45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rt</a:t>
            </a:r>
            <a:r>
              <a:rPr lang="en-GB" sz="45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endParaRPr sz="100">
              <a:solidFill>
                <a:srgbClr val="0000FF"/>
              </a:solidFill>
            </a:endParaRPr>
          </a:p>
        </p:txBody>
      </p:sp>
      <p:pic>
        <p:nvPicPr>
          <p:cNvPr id="110" name="Google Shape;110;p1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74474" y="3510974"/>
            <a:ext cx="2353601" cy="1548961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6"/>
          <p:cNvSpPr txBox="1"/>
          <p:nvPr/>
        </p:nvSpPr>
        <p:spPr>
          <a:xfrm>
            <a:off x="809136" y="5305400"/>
            <a:ext cx="2353500" cy="11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r>
              <a:rPr lang="en-GB" sz="45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r>
              <a:rPr lang="en-GB" sz="45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</a:t>
            </a:r>
            <a:r>
              <a:rPr lang="en-GB" sz="45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endParaRPr sz="100">
              <a:solidFill>
                <a:srgbClr val="0000FF"/>
              </a:solidFill>
            </a:endParaRPr>
          </a:p>
        </p:txBody>
      </p:sp>
      <p:pic>
        <p:nvPicPr>
          <p:cNvPr descr="http://www.clker.com/cliparts/8/6/6/2/1194984823427644192heart-ballons_benji_park_01.svg.hi.png" id="112" name="Google Shape;112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489576" y="3358494"/>
            <a:ext cx="1699500" cy="2312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6"/>
          <p:cNvSpPr txBox="1"/>
          <p:nvPr/>
        </p:nvSpPr>
        <p:spPr>
          <a:xfrm>
            <a:off x="9071603" y="5305400"/>
            <a:ext cx="2353500" cy="11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r>
              <a:rPr lang="en-GB" sz="45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</a:t>
            </a:r>
            <a:r>
              <a:rPr lang="en-GB" sz="45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r>
              <a:rPr lang="en-GB" sz="45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</a:t>
            </a:r>
            <a:endParaRPr sz="100"/>
          </a:p>
        </p:txBody>
      </p:sp>
      <p:sp>
        <p:nvSpPr>
          <p:cNvPr id="114" name="Google Shape;114;p16"/>
          <p:cNvSpPr txBox="1"/>
          <p:nvPr/>
        </p:nvSpPr>
        <p:spPr>
          <a:xfrm>
            <a:off x="4913483" y="4550567"/>
            <a:ext cx="3999900" cy="39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r>
              <a:rPr lang="en-GB" sz="45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gosto</a:t>
            </a:r>
            <a:endParaRPr sz="45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(August)</a:t>
            </a:r>
            <a:endParaRPr sz="45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5" name="Google Shape;115;p16"/>
          <p:cNvSpPr txBox="1"/>
          <p:nvPr/>
        </p:nvSpPr>
        <p:spPr>
          <a:xfrm>
            <a:off x="3857700" y="94117"/>
            <a:ext cx="3097200" cy="2437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latin typeface="Century Gothic"/>
                <a:ea typeface="Century Gothic"/>
                <a:cs typeface="Century Gothic"/>
                <a:sym typeface="Century Gothic"/>
              </a:rPr>
              <a:t>un</a:t>
            </a:r>
            <a:r>
              <a:rPr lang="en-GB" sz="45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endParaRPr sz="45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(a /an)</a:t>
            </a:r>
            <a:endParaRPr sz="45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13500" y="1918000"/>
            <a:ext cx="2632567" cy="2632567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7"/>
          <p:cNvSpPr txBox="1"/>
          <p:nvPr/>
        </p:nvSpPr>
        <p:spPr>
          <a:xfrm>
            <a:off x="352236" y="1423733"/>
            <a:ext cx="2353500" cy="11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latin typeface="Century Gothic"/>
                <a:ea typeface="Century Gothic"/>
                <a:cs typeface="Century Gothic"/>
                <a:sym typeface="Century Gothic"/>
              </a:rPr>
              <a:t>m</a:t>
            </a:r>
            <a:r>
              <a:rPr lang="en-GB" sz="45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r>
              <a:rPr lang="en-GB" sz="45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</a:t>
            </a:r>
            <a:endParaRPr sz="100"/>
          </a:p>
        </p:txBody>
      </p:sp>
      <p:sp>
        <p:nvSpPr>
          <p:cNvPr id="122" name="Google Shape;122;p17"/>
          <p:cNvSpPr txBox="1"/>
          <p:nvPr/>
        </p:nvSpPr>
        <p:spPr>
          <a:xfrm>
            <a:off x="9753736" y="1851567"/>
            <a:ext cx="2353500" cy="11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r>
              <a:rPr lang="en-GB" sz="45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r>
              <a:rPr lang="en-GB" sz="45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rt</a:t>
            </a:r>
            <a:r>
              <a:rPr lang="en-GB" sz="45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endParaRPr sz="100">
              <a:solidFill>
                <a:srgbClr val="0000FF"/>
              </a:solidFill>
            </a:endParaRPr>
          </a:p>
        </p:txBody>
      </p:sp>
      <p:sp>
        <p:nvSpPr>
          <p:cNvPr id="123" name="Google Shape;123;p17"/>
          <p:cNvSpPr txBox="1"/>
          <p:nvPr/>
        </p:nvSpPr>
        <p:spPr>
          <a:xfrm>
            <a:off x="809136" y="5305400"/>
            <a:ext cx="2353500" cy="11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r>
              <a:rPr lang="en-GB" sz="45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r>
              <a:rPr lang="en-GB" sz="45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</a:t>
            </a:r>
            <a:r>
              <a:rPr lang="en-GB" sz="45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endParaRPr sz="100">
              <a:solidFill>
                <a:srgbClr val="0000FF"/>
              </a:solidFill>
            </a:endParaRPr>
          </a:p>
        </p:txBody>
      </p:sp>
      <p:sp>
        <p:nvSpPr>
          <p:cNvPr id="124" name="Google Shape;124;p17"/>
          <p:cNvSpPr txBox="1"/>
          <p:nvPr/>
        </p:nvSpPr>
        <p:spPr>
          <a:xfrm>
            <a:off x="9071603" y="5305400"/>
            <a:ext cx="2353500" cy="11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r>
              <a:rPr lang="en-GB" sz="45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</a:t>
            </a:r>
            <a:r>
              <a:rPr lang="en-GB" sz="45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r>
              <a:rPr lang="en-GB" sz="45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</a:t>
            </a:r>
            <a:endParaRPr sz="100"/>
          </a:p>
        </p:txBody>
      </p:sp>
      <p:sp>
        <p:nvSpPr>
          <p:cNvPr id="125" name="Google Shape;125;p17"/>
          <p:cNvSpPr txBox="1"/>
          <p:nvPr/>
        </p:nvSpPr>
        <p:spPr>
          <a:xfrm>
            <a:off x="4318850" y="5369800"/>
            <a:ext cx="3999900" cy="39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r>
              <a:rPr lang="en-GB" sz="45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gosto</a:t>
            </a:r>
            <a:endParaRPr sz="45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5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6" name="Google Shape;126;p17"/>
          <p:cNvSpPr txBox="1"/>
          <p:nvPr/>
        </p:nvSpPr>
        <p:spPr>
          <a:xfrm>
            <a:off x="4681183" y="305550"/>
            <a:ext cx="3097200" cy="2437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latin typeface="Century Gothic"/>
                <a:ea typeface="Century Gothic"/>
                <a:cs typeface="Century Gothic"/>
                <a:sym typeface="Century Gothic"/>
              </a:rPr>
              <a:t>un</a:t>
            </a:r>
            <a:r>
              <a:rPr lang="en-GB" sz="45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endParaRPr sz="45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5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