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60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94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3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1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11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7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6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0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1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23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DA3A-090D-4F3C-965B-32C4AF121AB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9426-297E-4BBD-87E1-8DE5D9D70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6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en-GB" dirty="0"/>
              <a:t>La </a:t>
            </a:r>
            <a:r>
              <a:rPr lang="en-GB" dirty="0" err="1"/>
              <a:t>resistenza</a:t>
            </a:r>
            <a:r>
              <a:rPr lang="en-GB" dirty="0"/>
              <a:t> </a:t>
            </a:r>
            <a:r>
              <a:rPr lang="en-GB" dirty="0" err="1"/>
              <a:t>italiana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852936"/>
            <a:ext cx="4864988" cy="34609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00808"/>
            <a:ext cx="3024336" cy="15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7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688632" cy="504055"/>
          </a:xfrm>
        </p:spPr>
        <p:txBody>
          <a:bodyPr>
            <a:normAutofit/>
          </a:bodyPr>
          <a:lstStyle/>
          <a:p>
            <a:r>
              <a:rPr lang="en-GB" sz="2000" i="1" u="sng" dirty="0" err="1"/>
              <a:t>Quei</a:t>
            </a:r>
            <a:r>
              <a:rPr lang="en-GB" sz="2000" i="1" u="sng" dirty="0"/>
              <a:t> </a:t>
            </a:r>
            <a:r>
              <a:rPr lang="en-GB" sz="2000" i="1" u="sng" dirty="0" err="1"/>
              <a:t>venti</a:t>
            </a:r>
            <a:r>
              <a:rPr lang="en-GB" sz="2000" i="1" u="sng" dirty="0"/>
              <a:t> </a:t>
            </a:r>
            <a:r>
              <a:rPr lang="en-GB" sz="2000" i="1" u="sng" dirty="0" err="1"/>
              <a:t>mesi</a:t>
            </a:r>
            <a:r>
              <a:rPr lang="en-GB" sz="2000" i="1" u="sng" dirty="0"/>
              <a:t> </a:t>
            </a:r>
            <a:r>
              <a:rPr lang="en-GB" sz="2000" i="1" u="sng" dirty="0" err="1"/>
              <a:t>che</a:t>
            </a:r>
            <a:r>
              <a:rPr lang="en-GB" sz="2000" i="1" u="sng" dirty="0"/>
              <a:t> </a:t>
            </a:r>
            <a:r>
              <a:rPr lang="en-GB" sz="2000" i="1" u="sng" dirty="0" err="1"/>
              <a:t>cambiarono</a:t>
            </a:r>
            <a:r>
              <a:rPr lang="en-GB" sz="2000" i="1" u="sng" dirty="0"/>
              <a:t> </a:t>
            </a:r>
            <a:r>
              <a:rPr lang="en-GB" sz="2000" i="1" u="sng" dirty="0" err="1"/>
              <a:t>l’Italia</a:t>
            </a:r>
            <a:endParaRPr lang="en-GB" sz="20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6944816" cy="547260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GB" sz="2000" dirty="0" err="1">
                <a:solidFill>
                  <a:schemeClr val="tx1"/>
                </a:solidFill>
              </a:rPr>
              <a:t>Trovate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l’italiano</a:t>
            </a:r>
            <a:r>
              <a:rPr lang="en-GB" sz="2000" dirty="0">
                <a:solidFill>
                  <a:schemeClr val="tx1"/>
                </a:solidFill>
              </a:rPr>
              <a:t> per: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push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military draft evader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side by side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support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fighters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courier/woman who carried goods</a:t>
            </a:r>
          </a:p>
          <a:p>
            <a:pPr algn="l"/>
            <a:r>
              <a:rPr lang="en-GB" sz="2000" dirty="0" err="1">
                <a:solidFill>
                  <a:schemeClr val="tx1"/>
                </a:solidFill>
              </a:rPr>
              <a:t>Rready</a:t>
            </a:r>
            <a:r>
              <a:rPr lang="en-GB" sz="2000" dirty="0">
                <a:solidFill>
                  <a:schemeClr val="tx1"/>
                </a:solidFill>
              </a:rPr>
              <a:t> to give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ties/bonds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drifting/no clear direction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to adhere to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swept up/collected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reprisal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Launch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Hangings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bloody</a:t>
            </a:r>
          </a:p>
        </p:txBody>
      </p:sp>
    </p:spTree>
    <p:extLst>
      <p:ext uri="{BB962C8B-B14F-4D97-AF65-F5344CB8AC3E}">
        <p14:creationId xmlns:p14="http://schemas.microsoft.com/office/powerpoint/2010/main" val="43080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688632" cy="504055"/>
          </a:xfrm>
        </p:spPr>
        <p:txBody>
          <a:bodyPr>
            <a:normAutofit/>
          </a:bodyPr>
          <a:lstStyle/>
          <a:p>
            <a:r>
              <a:rPr lang="en-GB" sz="2000" i="1" u="sng" dirty="0" err="1"/>
              <a:t>Quei</a:t>
            </a:r>
            <a:r>
              <a:rPr lang="en-GB" sz="2000" i="1" u="sng" dirty="0"/>
              <a:t> </a:t>
            </a:r>
            <a:r>
              <a:rPr lang="en-GB" sz="2000" i="1" u="sng" dirty="0" err="1"/>
              <a:t>venti</a:t>
            </a:r>
            <a:r>
              <a:rPr lang="en-GB" sz="2000" i="1" u="sng" dirty="0"/>
              <a:t> </a:t>
            </a:r>
            <a:r>
              <a:rPr lang="en-GB" sz="2000" i="1" u="sng" dirty="0" err="1"/>
              <a:t>mesi</a:t>
            </a:r>
            <a:r>
              <a:rPr lang="en-GB" sz="2000" i="1" u="sng" dirty="0"/>
              <a:t> </a:t>
            </a:r>
            <a:r>
              <a:rPr lang="en-GB" sz="2000" i="1" u="sng" dirty="0" err="1"/>
              <a:t>che</a:t>
            </a:r>
            <a:r>
              <a:rPr lang="en-GB" sz="2000" i="1" u="sng" dirty="0"/>
              <a:t> </a:t>
            </a:r>
            <a:r>
              <a:rPr lang="en-GB" sz="2000" i="1" u="sng" dirty="0" err="1"/>
              <a:t>cambiarono</a:t>
            </a:r>
            <a:r>
              <a:rPr lang="en-GB" sz="2000" i="1" u="sng" dirty="0"/>
              <a:t> </a:t>
            </a:r>
            <a:r>
              <a:rPr lang="en-GB" sz="2000" i="1" u="sng" dirty="0" err="1"/>
              <a:t>l’Italia</a:t>
            </a:r>
            <a:endParaRPr lang="en-GB" sz="20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6944816" cy="547260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GB" sz="2000" dirty="0" err="1">
                <a:solidFill>
                  <a:schemeClr val="tx1"/>
                </a:solidFill>
              </a:rPr>
              <a:t>Trovate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l’italiano</a:t>
            </a:r>
            <a:r>
              <a:rPr lang="en-GB" sz="2000" dirty="0">
                <a:solidFill>
                  <a:schemeClr val="tx1"/>
                </a:solidFill>
              </a:rPr>
              <a:t> per: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push					la </a:t>
            </a:r>
            <a:r>
              <a:rPr lang="en-GB" sz="2000" dirty="0" err="1">
                <a:solidFill>
                  <a:schemeClr val="tx1"/>
                </a:solidFill>
              </a:rPr>
              <a:t>spinta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military draft evader			</a:t>
            </a:r>
            <a:r>
              <a:rPr lang="en-GB" sz="2000" dirty="0" err="1">
                <a:solidFill>
                  <a:schemeClr val="tx1"/>
                </a:solidFill>
              </a:rPr>
              <a:t>renitenti</a:t>
            </a:r>
            <a:r>
              <a:rPr lang="en-GB" sz="2000" dirty="0">
                <a:solidFill>
                  <a:schemeClr val="tx1"/>
                </a:solidFill>
              </a:rPr>
              <a:t> (</a:t>
            </a:r>
            <a:r>
              <a:rPr lang="en-GB" sz="2000" dirty="0" err="1">
                <a:solidFill>
                  <a:schemeClr val="tx1"/>
                </a:solidFill>
              </a:rPr>
              <a:t>alla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leva</a:t>
            </a:r>
            <a:r>
              <a:rPr lang="en-GB" sz="2000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side by side				</a:t>
            </a:r>
            <a:r>
              <a:rPr lang="en-GB" sz="2000" dirty="0" err="1">
                <a:solidFill>
                  <a:schemeClr val="tx1"/>
                </a:solidFill>
              </a:rPr>
              <a:t>fianco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fianco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Support					</a:t>
            </a:r>
            <a:r>
              <a:rPr lang="en-GB" sz="2000" dirty="0" err="1">
                <a:solidFill>
                  <a:schemeClr val="tx1"/>
                </a:solidFill>
              </a:rPr>
              <a:t>il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sostegno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Fighters					</a:t>
            </a:r>
            <a:r>
              <a:rPr lang="en-GB" sz="2000" dirty="0" err="1">
                <a:solidFill>
                  <a:schemeClr val="tx1"/>
                </a:solidFill>
              </a:rPr>
              <a:t>combattenti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couriers/women who carried goods 		</a:t>
            </a:r>
            <a:r>
              <a:rPr lang="en-GB" sz="2000" dirty="0" err="1">
                <a:solidFill>
                  <a:schemeClr val="tx1"/>
                </a:solidFill>
              </a:rPr>
              <a:t>staffette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Ready to give				</a:t>
            </a:r>
            <a:r>
              <a:rPr lang="en-GB" sz="2000" dirty="0" err="1">
                <a:solidFill>
                  <a:schemeClr val="tx1"/>
                </a:solidFill>
              </a:rPr>
              <a:t>pronte</a:t>
            </a:r>
            <a:r>
              <a:rPr lang="en-GB" sz="2000" dirty="0">
                <a:solidFill>
                  <a:schemeClr val="tx1"/>
                </a:solidFill>
              </a:rPr>
              <a:t> a dare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ties/bonds				</a:t>
            </a:r>
            <a:r>
              <a:rPr lang="en-GB" sz="2000" dirty="0" err="1">
                <a:solidFill>
                  <a:schemeClr val="tx1"/>
                </a:solidFill>
              </a:rPr>
              <a:t>vincoli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drifting/no clear direction			</a:t>
            </a:r>
            <a:r>
              <a:rPr lang="en-GB" sz="2000" dirty="0" err="1">
                <a:solidFill>
                  <a:schemeClr val="tx1"/>
                </a:solidFill>
              </a:rPr>
              <a:t>allo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sbando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to adhere to				</a:t>
            </a:r>
            <a:r>
              <a:rPr lang="en-GB" sz="2000" dirty="0" err="1">
                <a:solidFill>
                  <a:schemeClr val="tx1"/>
                </a:solidFill>
              </a:rPr>
              <a:t>aderire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swept up/collected			</a:t>
            </a:r>
            <a:r>
              <a:rPr lang="en-GB" sz="2000" dirty="0" err="1">
                <a:solidFill>
                  <a:schemeClr val="tx1"/>
                </a:solidFill>
              </a:rPr>
              <a:t>rastrellate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Reprisal					</a:t>
            </a:r>
            <a:r>
              <a:rPr lang="en-GB" sz="2000" dirty="0" err="1">
                <a:solidFill>
                  <a:schemeClr val="tx1"/>
                </a:solidFill>
              </a:rPr>
              <a:t>rappresaglie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Launch					</a:t>
            </a:r>
            <a:r>
              <a:rPr lang="en-GB" sz="2000" dirty="0" err="1">
                <a:solidFill>
                  <a:schemeClr val="tx1"/>
                </a:solidFill>
              </a:rPr>
              <a:t>avviano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Hangings					</a:t>
            </a:r>
            <a:r>
              <a:rPr lang="en-GB" sz="2000" dirty="0" err="1">
                <a:solidFill>
                  <a:schemeClr val="tx1"/>
                </a:solidFill>
              </a:rPr>
              <a:t>impiccagioni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</a:rPr>
              <a:t>Bloody					</a:t>
            </a:r>
            <a:r>
              <a:rPr lang="en-GB" sz="2000" dirty="0" err="1">
                <a:solidFill>
                  <a:schemeClr val="tx1"/>
                </a:solidFill>
              </a:rPr>
              <a:t>sanguinose</a:t>
            </a:r>
            <a:r>
              <a:rPr lang="en-GB" sz="2000" dirty="0">
                <a:solidFill>
                  <a:schemeClr val="tx1"/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41150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Traduciamo</a:t>
            </a:r>
            <a:r>
              <a:rPr lang="en-GB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err="1"/>
              <a:t>Traducete</a:t>
            </a:r>
            <a:r>
              <a:rPr lang="en-GB" i="1" dirty="0"/>
              <a:t> in </a:t>
            </a:r>
            <a:r>
              <a:rPr lang="en-GB" i="1" dirty="0" err="1"/>
              <a:t>inglese</a:t>
            </a:r>
            <a:r>
              <a:rPr lang="en-GB" i="1" dirty="0"/>
              <a:t> da:</a:t>
            </a:r>
          </a:p>
          <a:p>
            <a:pPr marL="0" indent="0">
              <a:buNone/>
            </a:pPr>
            <a:r>
              <a:rPr lang="en-GB" dirty="0" err="1"/>
              <a:t>Dall’armistizio</a:t>
            </a:r>
            <a:r>
              <a:rPr lang="en-GB" dirty="0"/>
              <a:t> dell’8………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i="1" dirty="0" err="1"/>
              <a:t>Fino</a:t>
            </a:r>
            <a:r>
              <a:rPr lang="en-GB" i="1" dirty="0"/>
              <a:t> a:</a:t>
            </a:r>
          </a:p>
          <a:p>
            <a:pPr marL="0" indent="0">
              <a:buNone/>
            </a:pPr>
            <a:r>
              <a:rPr lang="en-GB" dirty="0"/>
              <a:t>Di fare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propria</a:t>
            </a:r>
            <a:r>
              <a:rPr lang="en-GB" dirty="0"/>
              <a:t> </a:t>
            </a:r>
            <a:r>
              <a:rPr lang="en-GB" dirty="0" err="1"/>
              <a:t>scelta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Prima </a:t>
            </a:r>
            <a:r>
              <a:rPr lang="en-GB" b="1" dirty="0" err="1"/>
              <a:t>pagina</a:t>
            </a:r>
            <a:r>
              <a:rPr lang="en-GB" b="1" dirty="0"/>
              <a:t> del </a:t>
            </a:r>
            <a:r>
              <a:rPr lang="en-GB" b="1" dirty="0" err="1"/>
              <a:t>articolo</a:t>
            </a:r>
            <a:endParaRPr lang="en-GB" b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6084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domande</a:t>
            </a:r>
            <a:r>
              <a:rPr lang="en-GB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err="1"/>
              <a:t>Cos’era</a:t>
            </a:r>
            <a:r>
              <a:rPr lang="en-GB" dirty="0"/>
              <a:t> la </a:t>
            </a:r>
            <a:r>
              <a:rPr lang="en-GB" dirty="0" err="1"/>
              <a:t>resistenza</a:t>
            </a:r>
            <a:r>
              <a:rPr lang="en-GB" dirty="0"/>
              <a:t> in Italia?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t-IT" dirty="0"/>
              <a:t>Chi erano i partigiani?</a:t>
            </a:r>
          </a:p>
          <a:p>
            <a:pPr marL="0" indent="0">
              <a:buNone/>
            </a:pPr>
            <a:r>
              <a:rPr lang="it-IT" dirty="0"/>
              <a:t>3. </a:t>
            </a:r>
            <a:r>
              <a:rPr lang="en-GB" dirty="0"/>
              <a:t> </a:t>
            </a:r>
            <a:r>
              <a:rPr lang="en-GB" dirty="0" err="1"/>
              <a:t>Quali</a:t>
            </a:r>
            <a:r>
              <a:rPr lang="en-GB" dirty="0"/>
              <a:t> tipi di </a:t>
            </a:r>
            <a:r>
              <a:rPr lang="en-GB" dirty="0" err="1"/>
              <a:t>persone</a:t>
            </a:r>
            <a:r>
              <a:rPr lang="en-GB" dirty="0"/>
              <a:t> </a:t>
            </a:r>
            <a:r>
              <a:rPr lang="en-GB" dirty="0" err="1"/>
              <a:t>erano</a:t>
            </a:r>
            <a:r>
              <a:rPr lang="en-GB" dirty="0"/>
              <a:t> </a:t>
            </a:r>
            <a:r>
              <a:rPr lang="en-GB" dirty="0" err="1"/>
              <a:t>coinvolti</a:t>
            </a:r>
            <a:r>
              <a:rPr lang="en-GB" dirty="0"/>
              <a:t> in </a:t>
            </a:r>
            <a:r>
              <a:rPr lang="en-GB" dirty="0" err="1"/>
              <a:t>questi</a:t>
            </a:r>
            <a:r>
              <a:rPr lang="en-GB" dirty="0"/>
              <a:t> </a:t>
            </a:r>
            <a:r>
              <a:rPr lang="en-GB" dirty="0" err="1"/>
              <a:t>gruppi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it-IT" dirty="0"/>
              <a:t>4. Secondo te, le donne erano importanti per la Resistenza?</a:t>
            </a:r>
          </a:p>
          <a:p>
            <a:pPr marL="0" indent="0">
              <a:buNone/>
            </a:pPr>
            <a:r>
              <a:rPr lang="it-IT" dirty="0"/>
              <a:t>5. Perché alcuni credono che i partigiani siano stati dei veri protagonisti nella liberazione dell’Italia?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19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139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La resistenza italiana</vt:lpstr>
      <vt:lpstr>Quei venti mesi che cambiarono l’Italia</vt:lpstr>
      <vt:lpstr>Quei venti mesi che cambiarono l’Italia</vt:lpstr>
      <vt:lpstr>Traduciamo!</vt:lpstr>
      <vt:lpstr>Delle domande….</vt:lpstr>
    </vt:vector>
  </TitlesOfParts>
  <Company>RM Education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Quei venti mesi che cambiarono l’Italia</dc:title>
  <dc:creator>MT</dc:creator>
  <cp:lastModifiedBy>Microsoft Office User</cp:lastModifiedBy>
  <cp:revision>6</cp:revision>
  <dcterms:created xsi:type="dcterms:W3CDTF">2019-01-30T09:54:01Z</dcterms:created>
  <dcterms:modified xsi:type="dcterms:W3CDTF">2019-02-04T14:57:17Z</dcterms:modified>
</cp:coreProperties>
</file>