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51c474e488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51c474e488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51c474e488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51c474e488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51c474e488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51c474e488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1c474e488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51c474e488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52484df81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52484df81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51c474e488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51c474e488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52484df81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52484df81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Io non ho paura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Contesto sociale e politico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9813" y="2398788"/>
            <a:ext cx="1781175" cy="256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ANNI DI PIOMBO, 1969-1980S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9400" y="1152480"/>
            <a:ext cx="2559002" cy="341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30056" y="1494275"/>
            <a:ext cx="4242150" cy="238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ANNI DI PIOMBO, 1969-1980S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‘The years of Lead’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Se il 1968 segna l’inizio della contestazione giovanile e di gruppi politici radicali, di destra e di sinistra, dal 1969 inizia la stagione della </a:t>
            </a:r>
            <a:r>
              <a:rPr b="1" lang="en-GB"/>
              <a:t>lotta armata</a:t>
            </a:r>
            <a:r>
              <a:rPr lang="en-GB"/>
              <a:t> e del </a:t>
            </a:r>
            <a:r>
              <a:rPr b="1" lang="en-GB"/>
              <a:t>terrorismo</a:t>
            </a:r>
            <a:r>
              <a:rPr lang="en-GB"/>
              <a:t>. Gruppi di terroristi politici di destra e sinistra organizzano azioni criminali: </a:t>
            </a:r>
            <a:r>
              <a:rPr b="1" lang="en-GB"/>
              <a:t>rapine</a:t>
            </a:r>
            <a:r>
              <a:rPr lang="en-GB"/>
              <a:t>, per finanziare le azioni; </a:t>
            </a:r>
            <a:r>
              <a:rPr b="1" lang="en-GB"/>
              <a:t>rapimenti </a:t>
            </a:r>
            <a:r>
              <a:rPr lang="en-GB"/>
              <a:t>di importanti esponenti dell’economia e della politica; e </a:t>
            </a:r>
            <a:r>
              <a:rPr b="1" lang="en-GB"/>
              <a:t>attacchi terroristici</a:t>
            </a:r>
            <a:r>
              <a:rPr lang="en-GB"/>
              <a:t>: il primo e’ la </a:t>
            </a:r>
            <a:r>
              <a:rPr b="1" lang="en-GB"/>
              <a:t>bomba </a:t>
            </a:r>
            <a:r>
              <a:rPr lang="en-GB"/>
              <a:t>in Piazza Fontana a Milano, nella sede della Banca Nazionale dell’Agricoltura  (1969)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ANNI DI PIOMBO, 1969-1980S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4025" y="1219557"/>
            <a:ext cx="3133275" cy="372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875" y="1152481"/>
            <a:ext cx="4230697" cy="379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Il caso Moro, 1978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Il caso piu’ eclatante e’ il </a:t>
            </a:r>
            <a:r>
              <a:rPr b="1" lang="en-GB"/>
              <a:t>rapimento </a:t>
            </a:r>
            <a:r>
              <a:rPr lang="en-GB"/>
              <a:t>di Aldo Moro, ex </a:t>
            </a:r>
            <a:r>
              <a:rPr b="1" lang="en-GB"/>
              <a:t>Presidente del Consiglio</a:t>
            </a:r>
            <a:r>
              <a:rPr lang="en-GB"/>
              <a:t> e Presidente della Democrazia Cristiana, il partito di maggioranza, da parte delle Brigate Rosse.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E’ forse l’unico caso al mondo di rapimento di un politico tanto importante.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Il governo rifiuta di trattare (Il Vaticano e il Partito Comunista si offrono di negoziare, ma la DC, il ministro degli interni Cossiga e il Premier Andreotti rifiutano) e Moro viene ucciso.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L’opinione pubblica e’ sconvolta: pensa che Moro sia stato condannato a morte dai suoi compagni di partito. Allo stesso tempo le BR, che prima avevano molto sostegno, perdono ogni simpatia popolare. E’ l’evento che </a:t>
            </a:r>
            <a:r>
              <a:rPr b="1" lang="en-GB"/>
              <a:t>segna la fine della stagione del terrorismo</a:t>
            </a:r>
            <a:r>
              <a:rPr lang="en-GB"/>
              <a:t>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Sequestro Moro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7424" y="1650374"/>
            <a:ext cx="4385750" cy="291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3575" y="1325030"/>
            <a:ext cx="2619375" cy="3470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STAGIONE DEI SEQUESTRI anni ’70-primi 2000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 i terroristi rapiscono per ragioni politiche, la criminalita’ organizzata, invece, organizza </a:t>
            </a:r>
            <a:r>
              <a:rPr b="1" lang="en-GB"/>
              <a:t>sequestri </a:t>
            </a:r>
            <a:r>
              <a:rPr lang="en-GB"/>
              <a:t>a </a:t>
            </a:r>
            <a:r>
              <a:rPr b="1" lang="en-GB"/>
              <a:t>scopo di lucro</a:t>
            </a:r>
            <a:r>
              <a:rPr lang="en-GB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Si registrano numerosissimi casi. Molti sono bambini.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La persona sequestrata viene nascosta in zone isolate, tipicamente in Calabria o in Sardegna, e tenuta prigioniera per mesi o anche anni.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Vengono chieste </a:t>
            </a:r>
            <a:r>
              <a:rPr b="1" lang="en-GB"/>
              <a:t>somme ingenti</a:t>
            </a:r>
            <a:r>
              <a:rPr lang="en-GB"/>
              <a:t>, ma le famiglie, per legge, non possono pagare. Le persone sequestrate quindi, possono essere liberate solo grazie ad operazioni di polizia.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Sequestri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75" y="142881"/>
            <a:ext cx="4576225" cy="228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39376" y="2542025"/>
            <a:ext cx="2206989" cy="260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56800" y="38800"/>
            <a:ext cx="2733000" cy="406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