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 id="2147483832" r:id="rId2"/>
  </p:sldMasterIdLst>
  <p:notesMasterIdLst>
    <p:notesMasterId r:id="rId29"/>
  </p:notesMasterIdLst>
  <p:sldIdLst>
    <p:sldId id="279" r:id="rId3"/>
    <p:sldId id="273" r:id="rId4"/>
    <p:sldId id="333" r:id="rId5"/>
    <p:sldId id="290" r:id="rId6"/>
    <p:sldId id="292" r:id="rId7"/>
    <p:sldId id="329" r:id="rId8"/>
    <p:sldId id="328" r:id="rId9"/>
    <p:sldId id="274" r:id="rId10"/>
    <p:sldId id="260" r:id="rId11"/>
    <p:sldId id="334" r:id="rId12"/>
    <p:sldId id="301" r:id="rId13"/>
    <p:sldId id="306" r:id="rId14"/>
    <p:sldId id="305" r:id="rId15"/>
    <p:sldId id="272" r:id="rId16"/>
    <p:sldId id="307" r:id="rId17"/>
    <p:sldId id="315" r:id="rId18"/>
    <p:sldId id="271" r:id="rId19"/>
    <p:sldId id="264" r:id="rId20"/>
    <p:sldId id="317" r:id="rId21"/>
    <p:sldId id="318" r:id="rId22"/>
    <p:sldId id="263" r:id="rId23"/>
    <p:sldId id="277" r:id="rId24"/>
    <p:sldId id="335" r:id="rId25"/>
    <p:sldId id="285" r:id="rId26"/>
    <p:sldId id="265" r:id="rId27"/>
    <p:sldId id="270" r:id="rId28"/>
  </p:sldIdLst>
  <p:sldSz cx="9144000" cy="6858000" type="screen4x3"/>
  <p:notesSz cx="6797675" cy="987425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709" autoAdjust="0"/>
  </p:normalViewPr>
  <p:slideViewPr>
    <p:cSldViewPr>
      <p:cViewPr varScale="1">
        <p:scale>
          <a:sx n="107" d="100"/>
          <a:sy n="107" d="100"/>
        </p:scale>
        <p:origin x="180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34B559-D7D5-4F94-A507-C21614A4952B}"/>
              </a:ext>
            </a:extLst>
          </p:cNvPr>
          <p:cNvSpPr>
            <a:spLocks noGrp="1"/>
          </p:cNvSpPr>
          <p:nvPr>
            <p:ph type="hdr" sz="quarter"/>
          </p:nvPr>
        </p:nvSpPr>
        <p:spPr>
          <a:xfrm>
            <a:off x="0" y="0"/>
            <a:ext cx="2946400"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t-IT"/>
          </a:p>
        </p:txBody>
      </p:sp>
      <p:sp>
        <p:nvSpPr>
          <p:cNvPr id="3" name="Date Placeholder 2">
            <a:extLst>
              <a:ext uri="{FF2B5EF4-FFF2-40B4-BE49-F238E27FC236}">
                <a16:creationId xmlns:a16="http://schemas.microsoft.com/office/drawing/2014/main" id="{89956660-888D-4A27-A9B9-23CDF6952F57}"/>
              </a:ext>
            </a:extLst>
          </p:cNvPr>
          <p:cNvSpPr>
            <a:spLocks noGrp="1"/>
          </p:cNvSpPr>
          <p:nvPr>
            <p:ph type="dt" idx="1"/>
          </p:nvPr>
        </p:nvSpPr>
        <p:spPr>
          <a:xfrm>
            <a:off x="3849688" y="0"/>
            <a:ext cx="2946400"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11C2CAD-9787-D64C-B72F-CF6CE6B0A141}" type="datetimeFigureOut">
              <a:rPr lang="it-IT"/>
              <a:pPr>
                <a:defRPr/>
              </a:pPr>
              <a:t>07/02/23</a:t>
            </a:fld>
            <a:endParaRPr lang="it-IT"/>
          </a:p>
        </p:txBody>
      </p:sp>
      <p:sp>
        <p:nvSpPr>
          <p:cNvPr id="4" name="Slide Image Placeholder 3">
            <a:extLst>
              <a:ext uri="{FF2B5EF4-FFF2-40B4-BE49-F238E27FC236}">
                <a16:creationId xmlns:a16="http://schemas.microsoft.com/office/drawing/2014/main" id="{82359B9A-1382-4FEA-92D3-D5EB5C85F9CA}"/>
              </a:ext>
            </a:extLst>
          </p:cNvPr>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Notes Placeholder 4">
            <a:extLst>
              <a:ext uri="{FF2B5EF4-FFF2-40B4-BE49-F238E27FC236}">
                <a16:creationId xmlns:a16="http://schemas.microsoft.com/office/drawing/2014/main" id="{BA159570-48A4-4B3F-8EA5-73A82B8C1DAE}"/>
              </a:ext>
            </a:extLst>
          </p:cNvPr>
          <p:cNvSpPr>
            <a:spLocks noGrp="1"/>
          </p:cNvSpPr>
          <p:nvPr>
            <p:ph type="body" sz="quarter" idx="3"/>
          </p:nvPr>
        </p:nvSpPr>
        <p:spPr>
          <a:xfrm>
            <a:off x="679450" y="4691063"/>
            <a:ext cx="5438775" cy="44418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t-IT" noProof="0"/>
          </a:p>
        </p:txBody>
      </p:sp>
      <p:sp>
        <p:nvSpPr>
          <p:cNvPr id="6" name="Footer Placeholder 5">
            <a:extLst>
              <a:ext uri="{FF2B5EF4-FFF2-40B4-BE49-F238E27FC236}">
                <a16:creationId xmlns:a16="http://schemas.microsoft.com/office/drawing/2014/main" id="{CCA78A37-AAFE-49A8-B0D6-326B4591DA6F}"/>
              </a:ext>
            </a:extLst>
          </p:cNvPr>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t-IT"/>
          </a:p>
        </p:txBody>
      </p:sp>
      <p:sp>
        <p:nvSpPr>
          <p:cNvPr id="7" name="Slide Number Placeholder 6">
            <a:extLst>
              <a:ext uri="{FF2B5EF4-FFF2-40B4-BE49-F238E27FC236}">
                <a16:creationId xmlns:a16="http://schemas.microsoft.com/office/drawing/2014/main" id="{247EC7F1-1F96-467D-93AE-9EF3A19CEE5B}"/>
              </a:ext>
            </a:extLst>
          </p:cNvPr>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14A75AF-5ED1-8D48-A5F3-CE439EF7DCA4}" type="slidenum">
              <a:rPr lang="it-IT" altLang="en-US"/>
              <a:pPr/>
              <a:t>‹#›</a:t>
            </a:fld>
            <a:endParaRPr lang="it-IT"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2AECABE0-56F1-58ED-A069-912A8152E2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BFA2444E-3B53-1DE3-062A-AA85A914A4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8" name="Slide Number Placeholder 3">
            <a:extLst>
              <a:ext uri="{FF2B5EF4-FFF2-40B4-BE49-F238E27FC236}">
                <a16:creationId xmlns:a16="http://schemas.microsoft.com/office/drawing/2014/main" id="{17570629-7936-97DB-F531-47F4B26963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EFD97C-F6F3-ED4F-90EC-231871316DFA}" type="slidenum">
              <a:rPr lang="it-IT" altLang="en-US"/>
              <a:pPr>
                <a:spcBef>
                  <a:spcPct val="0"/>
                </a:spcBef>
              </a:pPr>
              <a:t>1</a:t>
            </a:fld>
            <a:endParaRPr lang="it-IT"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FC1F222-ACAD-FEBA-E092-744AE652E8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3" name="Rectangle 3">
            <a:extLst>
              <a:ext uri="{FF2B5EF4-FFF2-40B4-BE49-F238E27FC236}">
                <a16:creationId xmlns:a16="http://schemas.microsoft.com/office/drawing/2014/main" id="{E1BBE81F-7E2D-1EDF-C8EB-03D26F873FAA}"/>
              </a:ext>
            </a:extLst>
          </p:cNvPr>
          <p:cNvSpPr>
            <a:spLocks noGrp="1" noRot="1" noChangeAspect="1" noChangeArrowheads="1" noTextEdit="1"/>
          </p:cNvSpPr>
          <p:nvPr>
            <p:ph type="sldImg"/>
          </p:nvPr>
        </p:nvSpPr>
        <p:spPr bwMode="auto">
          <a:xfrm>
            <a:off x="938213" y="746125"/>
            <a:ext cx="4921250" cy="3690938"/>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095C9C7-83D3-014D-817C-6CD18B1F7B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3" name="Rectangle 3">
            <a:extLst>
              <a:ext uri="{FF2B5EF4-FFF2-40B4-BE49-F238E27FC236}">
                <a16:creationId xmlns:a16="http://schemas.microsoft.com/office/drawing/2014/main" id="{8921495B-28E2-4B0C-83B8-9473AF4781A9}"/>
              </a:ext>
            </a:extLst>
          </p:cNvPr>
          <p:cNvSpPr>
            <a:spLocks noGrp="1" noRot="1" noChangeAspect="1" noChangeArrowheads="1" noTextEdit="1"/>
          </p:cNvSpPr>
          <p:nvPr>
            <p:ph type="sldImg"/>
          </p:nvPr>
        </p:nvSpPr>
        <p:spPr bwMode="auto">
          <a:xfrm>
            <a:off x="938213" y="746125"/>
            <a:ext cx="4921250" cy="3690938"/>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BDBB758-9652-5D51-B14B-E723A7DF70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675" name="Rectangle 3">
            <a:extLst>
              <a:ext uri="{FF2B5EF4-FFF2-40B4-BE49-F238E27FC236}">
                <a16:creationId xmlns:a16="http://schemas.microsoft.com/office/drawing/2014/main" id="{8AC086C3-D8B6-2C29-9817-A6065EC5CED4}"/>
              </a:ext>
            </a:extLst>
          </p:cNvPr>
          <p:cNvSpPr>
            <a:spLocks noGrp="1" noRot="1" noChangeAspect="1" noChangeArrowheads="1" noTextEdit="1"/>
          </p:cNvSpPr>
          <p:nvPr>
            <p:ph type="sldImg"/>
          </p:nvPr>
        </p:nvSpPr>
        <p:spPr bwMode="auto">
          <a:xfrm>
            <a:off x="938213" y="746125"/>
            <a:ext cx="4921250" cy="3690938"/>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11E7CB33-BAB4-94EB-E200-3B59EC4D88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A58321-5129-1D4D-BC92-B4B1D235A42C}" type="slidenum">
              <a:rPr lang="it-IT" altLang="en-US">
                <a:ea typeface="MS PGothic" panose="020B0600070205080204" pitchFamily="34" charset="-128"/>
              </a:rPr>
              <a:pPr/>
              <a:t>23</a:t>
            </a:fld>
            <a:endParaRPr lang="it-IT" altLang="en-US">
              <a:ea typeface="MS PGothic" panose="020B0600070205080204" pitchFamily="34" charset="-128"/>
            </a:endParaRPr>
          </a:p>
        </p:txBody>
      </p:sp>
      <p:sp>
        <p:nvSpPr>
          <p:cNvPr id="37891" name="Rectangle 2">
            <a:extLst>
              <a:ext uri="{FF2B5EF4-FFF2-40B4-BE49-F238E27FC236}">
                <a16:creationId xmlns:a16="http://schemas.microsoft.com/office/drawing/2014/main" id="{A8D76B6E-489F-1FE7-D8ED-3751E203DB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a:extLst>
              <a:ext uri="{FF2B5EF4-FFF2-40B4-BE49-F238E27FC236}">
                <a16:creationId xmlns:a16="http://schemas.microsoft.com/office/drawing/2014/main" id="{BECA1BFC-69B8-F541-D668-583159D20F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en-US" sz="1000">
                <a:ea typeface="Gulim" panose="020B0600000101010101" pitchFamily="34" charset="-127"/>
              </a:rPr>
              <a:t>- Mussolini sostituì o affiancò le istituzioni dello Stato con nuove istituzioni fasciste. In primo luogo fu modificato lo Statuto: il capo del governo non dovette più essere responsabile dei suoi atti di fronte al parlamento, ma solo di fronte al re. Soltanto il re poteva costringerlo alle dimissioni, mentre il parlamento perdeva ogni potere di controllo sull’attività del governo. Sulle questioni più importanti il capo del governo non si consultava più col parlamento, ma con il Gran Consiglio del Fascismo, composto dai maggiori esponenti del partito. Fu istituita anche la Milizia volontaria per la sicurezza nazionale, una specie di esercito parallelo, che si affiancò all’esercito regolare. I sindaci, che in precedenza venivano eletti dal popolo, furono sostituiti da podestà, nominati dal governo. Così il PNF controllò anche le amministrazioni locali.</a:t>
            </a:r>
            <a:endParaRPr lang="it-IT" altLang="en-US">
              <a:latin typeface="Gulim" panose="020B0600000101010101" pitchFamily="34" charset="-127"/>
              <a:ea typeface="Gulim" panose="020B0600000101010101" pitchFamily="34" charset="-127"/>
            </a:endParaRPr>
          </a:p>
          <a:p>
            <a:pPr eaLnBrk="1" hangingPunct="1"/>
            <a:endParaRPr lang="it-IT" altLang="en-US">
              <a:latin typeface="Gulim" panose="020B0600000101010101" pitchFamily="34" charset="-127"/>
              <a:ea typeface="Gulim" panose="020B0600000101010101" pitchFamily="34" charset="-127"/>
            </a:endParaRPr>
          </a:p>
          <a:p>
            <a:pPr eaLnBrk="1" hangingPunct="1"/>
            <a:endParaRPr lang="it-I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F31E83B6-20FD-27A1-37D9-372752AFD040}"/>
              </a:ext>
            </a:extLst>
          </p:cNvPr>
          <p:cNvSpPr>
            <a:spLocks noGrp="1"/>
          </p:cNvSpPr>
          <p:nvPr>
            <p:ph type="dt" sz="half" idx="10"/>
          </p:nvPr>
        </p:nvSpPr>
        <p:spPr/>
        <p:txBody>
          <a:bodyPr/>
          <a:lstStyle>
            <a:lvl1pPr>
              <a:defRPr/>
            </a:lvl1pPr>
          </a:lstStyle>
          <a:p>
            <a:pPr>
              <a:defRPr/>
            </a:pPr>
            <a:fld id="{C5147EC5-7732-F146-91C9-E1823321700A}" type="datetimeFigureOut">
              <a:rPr lang="it-IT"/>
              <a:pPr>
                <a:defRPr/>
              </a:pPr>
              <a:t>07/02/23</a:t>
            </a:fld>
            <a:endParaRPr lang="it-IT"/>
          </a:p>
        </p:txBody>
      </p:sp>
      <p:sp>
        <p:nvSpPr>
          <p:cNvPr id="5" name="Footer Placeholder 4">
            <a:extLst>
              <a:ext uri="{FF2B5EF4-FFF2-40B4-BE49-F238E27FC236}">
                <a16:creationId xmlns:a16="http://schemas.microsoft.com/office/drawing/2014/main" id="{E50C82EF-3684-E00F-515C-1C10FC095F35}"/>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F2ABFAE5-F9AA-C25C-A0E8-449456449D14}"/>
              </a:ext>
            </a:extLst>
          </p:cNvPr>
          <p:cNvSpPr>
            <a:spLocks noGrp="1"/>
          </p:cNvSpPr>
          <p:nvPr>
            <p:ph type="sldNum" sz="quarter" idx="12"/>
          </p:nvPr>
        </p:nvSpPr>
        <p:spPr/>
        <p:txBody>
          <a:bodyPr/>
          <a:lstStyle>
            <a:lvl1pPr>
              <a:defRPr/>
            </a:lvl1pPr>
          </a:lstStyle>
          <a:p>
            <a:fld id="{AD7351F7-7885-0B49-BB61-030768AE4C87}" type="slidenum">
              <a:rPr lang="it-IT" altLang="en-US"/>
              <a:pPr/>
              <a:t>‹#›</a:t>
            </a:fld>
            <a:endParaRPr lang="it-IT" altLang="en-US"/>
          </a:p>
        </p:txBody>
      </p:sp>
    </p:spTree>
    <p:extLst>
      <p:ext uri="{BB962C8B-B14F-4D97-AF65-F5344CB8AC3E}">
        <p14:creationId xmlns:p14="http://schemas.microsoft.com/office/powerpoint/2010/main" val="386187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A9375CC4-2C98-D852-9F72-1CD4EFB1396A}"/>
              </a:ext>
            </a:extLst>
          </p:cNvPr>
          <p:cNvSpPr>
            <a:spLocks noGrp="1"/>
          </p:cNvSpPr>
          <p:nvPr>
            <p:ph type="dt" sz="half" idx="10"/>
          </p:nvPr>
        </p:nvSpPr>
        <p:spPr/>
        <p:txBody>
          <a:bodyPr/>
          <a:lstStyle>
            <a:lvl1pPr>
              <a:defRPr/>
            </a:lvl1pPr>
          </a:lstStyle>
          <a:p>
            <a:pPr>
              <a:defRPr/>
            </a:pPr>
            <a:fld id="{CD205587-F135-7A44-907D-98B6B6CD227A}" type="datetimeFigureOut">
              <a:rPr lang="it-IT"/>
              <a:pPr>
                <a:defRPr/>
              </a:pPr>
              <a:t>07/02/23</a:t>
            </a:fld>
            <a:endParaRPr lang="it-IT"/>
          </a:p>
        </p:txBody>
      </p:sp>
      <p:sp>
        <p:nvSpPr>
          <p:cNvPr id="5" name="Footer Placeholder 4">
            <a:extLst>
              <a:ext uri="{FF2B5EF4-FFF2-40B4-BE49-F238E27FC236}">
                <a16:creationId xmlns:a16="http://schemas.microsoft.com/office/drawing/2014/main" id="{CC017487-EF66-FFC8-8D14-A9546C9C33AB}"/>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2554927C-08EC-33D8-776A-19700B2525B5}"/>
              </a:ext>
            </a:extLst>
          </p:cNvPr>
          <p:cNvSpPr>
            <a:spLocks noGrp="1"/>
          </p:cNvSpPr>
          <p:nvPr>
            <p:ph type="sldNum" sz="quarter" idx="12"/>
          </p:nvPr>
        </p:nvSpPr>
        <p:spPr/>
        <p:txBody>
          <a:bodyPr/>
          <a:lstStyle>
            <a:lvl1pPr>
              <a:defRPr/>
            </a:lvl1pPr>
          </a:lstStyle>
          <a:p>
            <a:fld id="{1DF4F49C-8318-2A4F-ABE1-C89D4ECDA031}" type="slidenum">
              <a:rPr lang="it-IT" altLang="en-US"/>
              <a:pPr/>
              <a:t>‹#›</a:t>
            </a:fld>
            <a:endParaRPr lang="it-IT" altLang="en-US"/>
          </a:p>
        </p:txBody>
      </p:sp>
    </p:spTree>
    <p:extLst>
      <p:ext uri="{BB962C8B-B14F-4D97-AF65-F5344CB8AC3E}">
        <p14:creationId xmlns:p14="http://schemas.microsoft.com/office/powerpoint/2010/main" val="2291069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7E0FCC72-BED8-923D-CE55-109AC794A2FD}"/>
              </a:ext>
            </a:extLst>
          </p:cNvPr>
          <p:cNvSpPr>
            <a:spLocks noGrp="1"/>
          </p:cNvSpPr>
          <p:nvPr>
            <p:ph type="dt" sz="half" idx="10"/>
          </p:nvPr>
        </p:nvSpPr>
        <p:spPr/>
        <p:txBody>
          <a:bodyPr/>
          <a:lstStyle>
            <a:lvl1pPr>
              <a:defRPr/>
            </a:lvl1pPr>
          </a:lstStyle>
          <a:p>
            <a:pPr>
              <a:defRPr/>
            </a:pPr>
            <a:fld id="{18B63FC9-5641-764F-B1C6-371C694F4795}" type="datetimeFigureOut">
              <a:rPr lang="it-IT"/>
              <a:pPr>
                <a:defRPr/>
              </a:pPr>
              <a:t>07/02/23</a:t>
            </a:fld>
            <a:endParaRPr lang="it-IT"/>
          </a:p>
        </p:txBody>
      </p:sp>
      <p:sp>
        <p:nvSpPr>
          <p:cNvPr id="5" name="Footer Placeholder 4">
            <a:extLst>
              <a:ext uri="{FF2B5EF4-FFF2-40B4-BE49-F238E27FC236}">
                <a16:creationId xmlns:a16="http://schemas.microsoft.com/office/drawing/2014/main" id="{497376D4-9185-1C59-E4AE-0BECE6DFD602}"/>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5D94C1C4-D567-2B9C-FC4B-19CCED35DB01}"/>
              </a:ext>
            </a:extLst>
          </p:cNvPr>
          <p:cNvSpPr>
            <a:spLocks noGrp="1"/>
          </p:cNvSpPr>
          <p:nvPr>
            <p:ph type="sldNum" sz="quarter" idx="12"/>
          </p:nvPr>
        </p:nvSpPr>
        <p:spPr/>
        <p:txBody>
          <a:bodyPr/>
          <a:lstStyle>
            <a:lvl1pPr>
              <a:defRPr/>
            </a:lvl1pPr>
          </a:lstStyle>
          <a:p>
            <a:fld id="{65BF3B09-785A-6742-8552-44D8BF16DD8E}" type="slidenum">
              <a:rPr lang="it-IT" altLang="en-US"/>
              <a:pPr/>
              <a:t>‹#›</a:t>
            </a:fld>
            <a:endParaRPr lang="it-IT" altLang="en-US"/>
          </a:p>
        </p:txBody>
      </p:sp>
    </p:spTree>
    <p:extLst>
      <p:ext uri="{BB962C8B-B14F-4D97-AF65-F5344CB8AC3E}">
        <p14:creationId xmlns:p14="http://schemas.microsoft.com/office/powerpoint/2010/main" val="4059368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533400" y="473075"/>
            <a:ext cx="8153400" cy="1143000"/>
          </a:xfrm>
        </p:spPr>
        <p:txBody>
          <a:bodyPr/>
          <a:lstStyle/>
          <a:p>
            <a:r>
              <a:rPr lang="it-IT"/>
              <a:t>Fare clic per modificare lo stile del titolo</a:t>
            </a:r>
          </a:p>
        </p:txBody>
      </p:sp>
      <p:sp>
        <p:nvSpPr>
          <p:cNvPr id="3" name="Segnaposto contenuto 2"/>
          <p:cNvSpPr>
            <a:spLocks noGrp="1"/>
          </p:cNvSpPr>
          <p:nvPr>
            <p:ph sz="half" idx="1"/>
          </p:nvPr>
        </p:nvSpPr>
        <p:spPr>
          <a:xfrm>
            <a:off x="533400" y="1828800"/>
            <a:ext cx="4000500" cy="40386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686300" y="1828800"/>
            <a:ext cx="4000500" cy="40386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B0EBFB4-8ECE-F3C5-4BF0-7214C255ECDA}"/>
              </a:ext>
            </a:extLst>
          </p:cNvPr>
          <p:cNvSpPr>
            <a:spLocks noGrp="1"/>
          </p:cNvSpPr>
          <p:nvPr>
            <p:ph type="dt" sz="half" idx="10"/>
          </p:nvPr>
        </p:nvSpPr>
        <p:spPr>
          <a:xfrm>
            <a:off x="533400" y="6248400"/>
            <a:ext cx="2057400" cy="457200"/>
          </a:xfrm>
        </p:spPr>
        <p:txBody>
          <a:bodyPr/>
          <a:lstStyle>
            <a:lvl1pPr>
              <a:defRPr/>
            </a:lvl1pPr>
          </a:lstStyle>
          <a:p>
            <a:pPr>
              <a:defRPr/>
            </a:pPr>
            <a:endParaRPr lang="it-IT"/>
          </a:p>
        </p:txBody>
      </p:sp>
      <p:sp>
        <p:nvSpPr>
          <p:cNvPr id="6" name="Segnaposto piè di pagina 5">
            <a:extLst>
              <a:ext uri="{FF2B5EF4-FFF2-40B4-BE49-F238E27FC236}">
                <a16:creationId xmlns:a16="http://schemas.microsoft.com/office/drawing/2014/main" id="{939EC909-4FCB-3D3F-7CA9-A1B3566BD3AB}"/>
              </a:ext>
            </a:extLst>
          </p:cNvPr>
          <p:cNvSpPr>
            <a:spLocks noGrp="1"/>
          </p:cNvSpPr>
          <p:nvPr>
            <p:ph type="ftr" sz="quarter" idx="11"/>
          </p:nvPr>
        </p:nvSpPr>
        <p:spPr>
          <a:xfrm>
            <a:off x="3238500" y="6248400"/>
            <a:ext cx="2895600" cy="457200"/>
          </a:xfrm>
        </p:spPr>
        <p:txBody>
          <a:bodyPr/>
          <a:lstStyle>
            <a:lvl1pPr>
              <a:defRPr/>
            </a:lvl1pPr>
          </a:lstStyle>
          <a:p>
            <a:pPr>
              <a:defRPr/>
            </a:pPr>
            <a:endParaRPr lang="it-IT"/>
          </a:p>
        </p:txBody>
      </p:sp>
      <p:sp>
        <p:nvSpPr>
          <p:cNvPr id="7" name="Segnaposto numero diapositiva 6">
            <a:extLst>
              <a:ext uri="{FF2B5EF4-FFF2-40B4-BE49-F238E27FC236}">
                <a16:creationId xmlns:a16="http://schemas.microsoft.com/office/drawing/2014/main" id="{EC281325-3DD4-20F7-2D1D-E4DEA40B1D24}"/>
              </a:ext>
            </a:extLst>
          </p:cNvPr>
          <p:cNvSpPr>
            <a:spLocks noGrp="1"/>
          </p:cNvSpPr>
          <p:nvPr>
            <p:ph type="sldNum" sz="quarter" idx="12"/>
          </p:nvPr>
        </p:nvSpPr>
        <p:spPr>
          <a:xfrm>
            <a:off x="6781800" y="6248400"/>
            <a:ext cx="1905000" cy="457200"/>
          </a:xfrm>
        </p:spPr>
        <p:txBody>
          <a:bodyPr/>
          <a:lstStyle>
            <a:lvl1pPr>
              <a:defRPr/>
            </a:lvl1pPr>
          </a:lstStyle>
          <a:p>
            <a:fld id="{995D356E-4DBC-2C44-9E87-7950F9E435A1}" type="slidenum">
              <a:rPr lang="it-IT" altLang="en-US"/>
              <a:pPr/>
              <a:t>‹#›</a:t>
            </a:fld>
            <a:endParaRPr lang="it-IT" altLang="en-US"/>
          </a:p>
        </p:txBody>
      </p:sp>
    </p:spTree>
    <p:extLst>
      <p:ext uri="{BB962C8B-B14F-4D97-AF65-F5344CB8AC3E}">
        <p14:creationId xmlns:p14="http://schemas.microsoft.com/office/powerpoint/2010/main" val="3115704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33400" y="473075"/>
            <a:ext cx="81534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533400" y="1828800"/>
            <a:ext cx="4000500" cy="40386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86300" y="1828800"/>
            <a:ext cx="4000500" cy="40386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9276D68-28A9-5609-B87F-F6036FBBB6E3}"/>
              </a:ext>
            </a:extLst>
          </p:cNvPr>
          <p:cNvSpPr>
            <a:spLocks noGrp="1"/>
          </p:cNvSpPr>
          <p:nvPr>
            <p:ph type="dt" sz="half" idx="10"/>
          </p:nvPr>
        </p:nvSpPr>
        <p:spPr>
          <a:xfrm>
            <a:off x="533400" y="6248400"/>
            <a:ext cx="2057400" cy="457200"/>
          </a:xfrm>
        </p:spPr>
        <p:txBody>
          <a:bodyPr/>
          <a:lstStyle>
            <a:lvl1pPr>
              <a:defRPr/>
            </a:lvl1pPr>
          </a:lstStyle>
          <a:p>
            <a:pPr>
              <a:defRPr/>
            </a:pPr>
            <a:endParaRPr lang="it-IT"/>
          </a:p>
        </p:txBody>
      </p:sp>
      <p:sp>
        <p:nvSpPr>
          <p:cNvPr id="6" name="Segnaposto piè di pagina 5">
            <a:extLst>
              <a:ext uri="{FF2B5EF4-FFF2-40B4-BE49-F238E27FC236}">
                <a16:creationId xmlns:a16="http://schemas.microsoft.com/office/drawing/2014/main" id="{0543D7C7-8BA1-3427-98F5-B6264474713A}"/>
              </a:ext>
            </a:extLst>
          </p:cNvPr>
          <p:cNvSpPr>
            <a:spLocks noGrp="1"/>
          </p:cNvSpPr>
          <p:nvPr>
            <p:ph type="ftr" sz="quarter" idx="11"/>
          </p:nvPr>
        </p:nvSpPr>
        <p:spPr>
          <a:xfrm>
            <a:off x="3238500" y="6248400"/>
            <a:ext cx="2895600" cy="457200"/>
          </a:xfrm>
        </p:spPr>
        <p:txBody>
          <a:bodyPr/>
          <a:lstStyle>
            <a:lvl1pPr>
              <a:defRPr/>
            </a:lvl1pPr>
          </a:lstStyle>
          <a:p>
            <a:pPr>
              <a:defRPr/>
            </a:pPr>
            <a:endParaRPr lang="it-IT"/>
          </a:p>
        </p:txBody>
      </p:sp>
      <p:sp>
        <p:nvSpPr>
          <p:cNvPr id="7" name="Segnaposto numero diapositiva 6">
            <a:extLst>
              <a:ext uri="{FF2B5EF4-FFF2-40B4-BE49-F238E27FC236}">
                <a16:creationId xmlns:a16="http://schemas.microsoft.com/office/drawing/2014/main" id="{44FDE42D-BD02-A2ED-A081-807C20C43F79}"/>
              </a:ext>
            </a:extLst>
          </p:cNvPr>
          <p:cNvSpPr>
            <a:spLocks noGrp="1"/>
          </p:cNvSpPr>
          <p:nvPr>
            <p:ph type="sldNum" sz="quarter" idx="12"/>
          </p:nvPr>
        </p:nvSpPr>
        <p:spPr>
          <a:xfrm>
            <a:off x="6781800" y="6248400"/>
            <a:ext cx="1905000" cy="457200"/>
          </a:xfrm>
        </p:spPr>
        <p:txBody>
          <a:bodyPr/>
          <a:lstStyle>
            <a:lvl1pPr>
              <a:defRPr/>
            </a:lvl1pPr>
          </a:lstStyle>
          <a:p>
            <a:fld id="{610A7359-82C8-A44F-A4DB-CF9BF2061771}" type="slidenum">
              <a:rPr lang="it-IT" altLang="en-US"/>
              <a:pPr/>
              <a:t>‹#›</a:t>
            </a:fld>
            <a:endParaRPr lang="it-IT" altLang="en-US"/>
          </a:p>
        </p:txBody>
      </p:sp>
    </p:spTree>
    <p:extLst>
      <p:ext uri="{BB962C8B-B14F-4D97-AF65-F5344CB8AC3E}">
        <p14:creationId xmlns:p14="http://schemas.microsoft.com/office/powerpoint/2010/main" val="2827405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C86C7B98-7F4E-7467-2140-33D3E65CE6F9}"/>
              </a:ext>
            </a:extLst>
          </p:cNvPr>
          <p:cNvGrpSpPr>
            <a:grpSpLocks/>
          </p:cNvGrpSpPr>
          <p:nvPr/>
        </p:nvGrpSpPr>
        <p:grpSpPr bwMode="auto">
          <a:xfrm>
            <a:off x="565150" y="744538"/>
            <a:ext cx="8005763" cy="5349875"/>
            <a:chOff x="752858" y="744469"/>
            <a:chExt cx="10674117" cy="5349671"/>
          </a:xfrm>
        </p:grpSpPr>
        <p:sp>
          <p:nvSpPr>
            <p:cNvPr id="5" name="Freeform 6">
              <a:extLst>
                <a:ext uri="{FF2B5EF4-FFF2-40B4-BE49-F238E27FC236}">
                  <a16:creationId xmlns:a16="http://schemas.microsoft.com/office/drawing/2014/main" id="{B61B88C9-7278-DBB6-6278-CCA657E86C22}"/>
                </a:ext>
              </a:extLst>
            </p:cNvPr>
            <p:cNvSpPr>
              <a:spLocks/>
            </p:cNvSpPr>
            <p:nvPr/>
          </p:nvSpPr>
          <p:spPr bwMode="auto">
            <a:xfrm>
              <a:off x="8151962" y="1685652"/>
              <a:ext cx="3275013" cy="4408488"/>
            </a:xfrm>
            <a:custGeom>
              <a:avLst/>
              <a:gdLst>
                <a:gd name="T0" fmla="*/ 2147483646 w 10000"/>
                <a:gd name="T1" fmla="*/ 0 h 10000"/>
                <a:gd name="T2" fmla="*/ 2147483646 w 10000"/>
                <a:gd name="T3" fmla="*/ 0 h 10000"/>
                <a:gd name="T4" fmla="*/ 2147483646 w 10000"/>
                <a:gd name="T5" fmla="*/ 2147483646 h 10000"/>
                <a:gd name="T6" fmla="*/ 0 w 10000"/>
                <a:gd name="T7" fmla="*/ 2147483646 h 10000"/>
                <a:gd name="T8" fmla="*/ 0 w 10000"/>
                <a:gd name="T9" fmla="*/ 2147483646 h 10000"/>
                <a:gd name="T10" fmla="*/ 2147483646 w 10000"/>
                <a:gd name="T11" fmla="*/ 2147483646 h 10000"/>
                <a:gd name="T12" fmla="*/ 2147483646 w 10000"/>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6" name="Freeform 6">
              <a:extLst>
                <a:ext uri="{FF2B5EF4-FFF2-40B4-BE49-F238E27FC236}">
                  <a16:creationId xmlns:a16="http://schemas.microsoft.com/office/drawing/2014/main" id="{F15545FA-3118-7CD9-32B2-F040EAA7F40C}"/>
                </a:ext>
              </a:extLst>
            </p:cNvPr>
            <p:cNvSpPr>
              <a:spLocks/>
            </p:cNvSpPr>
            <p:nvPr/>
          </p:nvSpPr>
          <p:spPr bwMode="auto">
            <a:xfrm flipH="1" flipV="1">
              <a:off x="752858" y="744469"/>
              <a:ext cx="3275668" cy="4408488"/>
            </a:xfrm>
            <a:custGeom>
              <a:avLst/>
              <a:gdLst>
                <a:gd name="T0" fmla="*/ 2147483646 w 10002"/>
                <a:gd name="T1" fmla="*/ 0 h 10000"/>
                <a:gd name="T2" fmla="*/ 2147483646 w 10002"/>
                <a:gd name="T3" fmla="*/ 0 h 10000"/>
                <a:gd name="T4" fmla="*/ 2147483646 w 10002"/>
                <a:gd name="T5" fmla="*/ 2147483646 h 10000"/>
                <a:gd name="T6" fmla="*/ 70253286 w 10002"/>
                <a:gd name="T7" fmla="*/ 2147483646 h 10000"/>
                <a:gd name="T8" fmla="*/ 0 w 10002"/>
                <a:gd name="T9" fmla="*/ 2147483646 h 10000"/>
                <a:gd name="T10" fmla="*/ 2147483646 w 10002"/>
                <a:gd name="T11" fmla="*/ 2147483646 h 10000"/>
                <a:gd name="T12" fmla="*/ 2147483646 w 10002"/>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sp>
        <p:nvSpPr>
          <p:cNvPr id="2" name="Title 1"/>
          <p:cNvSpPr>
            <a:spLocks noGrp="1"/>
          </p:cNvSpPr>
          <p:nvPr>
            <p:ph type="ctrTitle"/>
          </p:nvPr>
        </p:nvSpPr>
        <p:spPr>
          <a:xfrm>
            <a:off x="1436346" y="1788454"/>
            <a:ext cx="6270922" cy="2098226"/>
          </a:xfrm>
        </p:spPr>
        <p:txBody>
          <a:bodyPr anchor="b">
            <a:noAutofit/>
          </a:bodyPr>
          <a:lstStyle>
            <a:lvl1pPr algn="ctr">
              <a:defRPr sz="5400" cap="all" baseline="0">
                <a:solidFill>
                  <a:schemeClr val="tx2"/>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009930" y="3956280"/>
            <a:ext cx="5123755" cy="1086237"/>
          </a:xfrm>
        </p:spPr>
        <p:txBody>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7" name="Date Placeholder 3">
            <a:extLst>
              <a:ext uri="{FF2B5EF4-FFF2-40B4-BE49-F238E27FC236}">
                <a16:creationId xmlns:a16="http://schemas.microsoft.com/office/drawing/2014/main" id="{AD5C3FFE-3F33-D9A9-8DEE-3DE447E5B4C4}"/>
              </a:ext>
            </a:extLst>
          </p:cNvPr>
          <p:cNvSpPr>
            <a:spLocks noGrp="1"/>
          </p:cNvSpPr>
          <p:nvPr>
            <p:ph type="dt" sz="half" idx="10"/>
          </p:nvPr>
        </p:nvSpPr>
        <p:spPr>
          <a:xfrm>
            <a:off x="565150" y="6453188"/>
            <a:ext cx="1204913" cy="404812"/>
          </a:xfrm>
        </p:spPr>
        <p:txBody>
          <a:bodyPr/>
          <a:lstStyle>
            <a:lvl1pPr>
              <a:defRPr baseline="0">
                <a:solidFill>
                  <a:schemeClr val="tx2"/>
                </a:solidFill>
              </a:defRPr>
            </a:lvl1pPr>
          </a:lstStyle>
          <a:p>
            <a:pPr>
              <a:defRPr/>
            </a:pPr>
            <a:fld id="{45CF64BA-9F84-A14A-BC0B-39BC2966FF02}" type="datetimeFigureOut">
              <a:rPr lang="en-US"/>
              <a:pPr>
                <a:defRPr/>
              </a:pPr>
              <a:t>2/7/23</a:t>
            </a:fld>
            <a:endParaRPr lang="en-US"/>
          </a:p>
        </p:txBody>
      </p:sp>
      <p:sp>
        <p:nvSpPr>
          <p:cNvPr id="8" name="Footer Placeholder 4">
            <a:extLst>
              <a:ext uri="{FF2B5EF4-FFF2-40B4-BE49-F238E27FC236}">
                <a16:creationId xmlns:a16="http://schemas.microsoft.com/office/drawing/2014/main" id="{1F28C116-184E-2DB1-BBCA-3D9439B834F8}"/>
              </a:ext>
            </a:extLst>
          </p:cNvPr>
          <p:cNvSpPr>
            <a:spLocks noGrp="1"/>
          </p:cNvSpPr>
          <p:nvPr>
            <p:ph type="ftr" sz="quarter" idx="11"/>
          </p:nvPr>
        </p:nvSpPr>
        <p:spPr>
          <a:xfrm>
            <a:off x="1938338" y="6453188"/>
            <a:ext cx="5267325" cy="404812"/>
          </a:xfrm>
        </p:spPr>
        <p:txBody>
          <a:bodyPr/>
          <a:lstStyle>
            <a:lvl1pPr algn="ctr">
              <a:defRPr baseline="0">
                <a:solidFill>
                  <a:schemeClr val="tx2"/>
                </a:solidFill>
              </a:defRPr>
            </a:lvl1pPr>
          </a:lstStyle>
          <a:p>
            <a:pPr>
              <a:defRPr/>
            </a:pPr>
            <a:endParaRPr lang="en-US"/>
          </a:p>
        </p:txBody>
      </p:sp>
      <p:sp>
        <p:nvSpPr>
          <p:cNvPr id="9" name="Slide Number Placeholder 5">
            <a:extLst>
              <a:ext uri="{FF2B5EF4-FFF2-40B4-BE49-F238E27FC236}">
                <a16:creationId xmlns:a16="http://schemas.microsoft.com/office/drawing/2014/main" id="{6341BA54-EA51-3CC5-4FFE-085800E8D0B6}"/>
              </a:ext>
            </a:extLst>
          </p:cNvPr>
          <p:cNvSpPr>
            <a:spLocks noGrp="1"/>
          </p:cNvSpPr>
          <p:nvPr>
            <p:ph type="sldNum" sz="quarter" idx="12"/>
          </p:nvPr>
        </p:nvSpPr>
        <p:spPr>
          <a:xfrm>
            <a:off x="7372350" y="6453188"/>
            <a:ext cx="1198563" cy="404812"/>
          </a:xfrm>
        </p:spPr>
        <p:txBody>
          <a:bodyPr/>
          <a:lstStyle>
            <a:lvl1pPr>
              <a:defRPr/>
            </a:lvl1pPr>
          </a:lstStyle>
          <a:p>
            <a:fld id="{8280B507-A10C-314A-9E82-D0D2BB6AC788}" type="slidenum">
              <a:rPr lang="en-US" altLang="en-US"/>
              <a:pPr/>
              <a:t>‹#›</a:t>
            </a:fld>
            <a:endParaRPr lang="en-US" altLang="en-US"/>
          </a:p>
        </p:txBody>
      </p:sp>
    </p:spTree>
    <p:extLst>
      <p:ext uri="{BB962C8B-B14F-4D97-AF65-F5344CB8AC3E}">
        <p14:creationId xmlns:p14="http://schemas.microsoft.com/office/powerpoint/2010/main" val="323512336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513BA60D-51E7-F778-38BB-17BFB55FFFB6}"/>
              </a:ext>
            </a:extLst>
          </p:cNvPr>
          <p:cNvSpPr>
            <a:spLocks noGrp="1"/>
          </p:cNvSpPr>
          <p:nvPr>
            <p:ph type="dt" sz="half" idx="10"/>
          </p:nvPr>
        </p:nvSpPr>
        <p:spPr/>
        <p:txBody>
          <a:bodyPr/>
          <a:lstStyle>
            <a:lvl1pPr>
              <a:defRPr/>
            </a:lvl1pPr>
          </a:lstStyle>
          <a:p>
            <a:pPr>
              <a:defRPr/>
            </a:pPr>
            <a:fld id="{539E39FF-44BC-5F4A-AE94-059BF036C243}" type="datetimeFigureOut">
              <a:rPr lang="en-US"/>
              <a:pPr>
                <a:defRPr/>
              </a:pPr>
              <a:t>2/7/23</a:t>
            </a:fld>
            <a:endParaRPr lang="en-US"/>
          </a:p>
        </p:txBody>
      </p:sp>
      <p:sp>
        <p:nvSpPr>
          <p:cNvPr id="5" name="Footer Placeholder 4">
            <a:extLst>
              <a:ext uri="{FF2B5EF4-FFF2-40B4-BE49-F238E27FC236}">
                <a16:creationId xmlns:a16="http://schemas.microsoft.com/office/drawing/2014/main" id="{2F1D96F6-F61F-093E-58CC-C03CC62B2BD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DC51F5A-2F00-0559-7C8D-7D86F831403D}"/>
              </a:ext>
            </a:extLst>
          </p:cNvPr>
          <p:cNvSpPr>
            <a:spLocks noGrp="1"/>
          </p:cNvSpPr>
          <p:nvPr>
            <p:ph type="sldNum" sz="quarter" idx="12"/>
          </p:nvPr>
        </p:nvSpPr>
        <p:spPr/>
        <p:txBody>
          <a:bodyPr/>
          <a:lstStyle>
            <a:lvl1pPr>
              <a:defRPr/>
            </a:lvl1pPr>
          </a:lstStyle>
          <a:p>
            <a:fld id="{9CEB8F38-340C-0D49-8AFF-3525CBC4BDA2}" type="slidenum">
              <a:rPr lang="en-US" altLang="en-US"/>
              <a:pPr/>
              <a:t>‹#›</a:t>
            </a:fld>
            <a:endParaRPr lang="en-US" altLang="en-US"/>
          </a:p>
        </p:txBody>
      </p:sp>
    </p:spTree>
    <p:extLst>
      <p:ext uri="{BB962C8B-B14F-4D97-AF65-F5344CB8AC3E}">
        <p14:creationId xmlns:p14="http://schemas.microsoft.com/office/powerpoint/2010/main" val="3012368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0E1A4DAD-BFF7-B9D0-CF73-587086EF4A3B}"/>
              </a:ext>
            </a:extLst>
          </p:cNvPr>
          <p:cNvSpPr>
            <a:spLocks/>
          </p:cNvSpPr>
          <p:nvPr/>
        </p:nvSpPr>
        <p:spPr bwMode="auto">
          <a:xfrm>
            <a:off x="6113463" y="1685925"/>
            <a:ext cx="2457450" cy="4408488"/>
          </a:xfrm>
          <a:custGeom>
            <a:avLst/>
            <a:gdLst>
              <a:gd name="T0" fmla="*/ 2147483646 w 4125"/>
              <a:gd name="T1" fmla="*/ 0 h 5554"/>
              <a:gd name="T2" fmla="*/ 2147483646 w 4125"/>
              <a:gd name="T3" fmla="*/ 0 h 5554"/>
              <a:gd name="T4" fmla="*/ 2147483646 w 4125"/>
              <a:gd name="T5" fmla="*/ 2147483646 h 5554"/>
              <a:gd name="T6" fmla="*/ 0 w 4125"/>
              <a:gd name="T7" fmla="*/ 2147483646 h 5554"/>
              <a:gd name="T8" fmla="*/ 0 w 4125"/>
              <a:gd name="T9" fmla="*/ 2147483646 h 5554"/>
              <a:gd name="T10" fmla="*/ 2147483646 w 4125"/>
              <a:gd name="T11" fmla="*/ 2147483646 h 5554"/>
              <a:gd name="T12" fmla="*/ 2147483646 w 4125"/>
              <a:gd name="T13" fmla="*/ 0 h 55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 name="Title 1"/>
          <p:cNvSpPr>
            <a:spLocks noGrp="1"/>
          </p:cNvSpPr>
          <p:nvPr>
            <p:ph type="title"/>
          </p:nvPr>
        </p:nvSpPr>
        <p:spPr>
          <a:xfrm>
            <a:off x="573769" y="1301361"/>
            <a:ext cx="7209728" cy="2852737"/>
          </a:xfrm>
        </p:spPr>
        <p:txBody>
          <a:bodyPr anchor="b">
            <a:normAutofit/>
          </a:bodyPr>
          <a:lstStyle>
            <a:lvl1pPr algn="r">
              <a:defRPr sz="5400" cap="all" baseline="0">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Modifica gli stili del testo dello schema</a:t>
            </a:r>
          </a:p>
        </p:txBody>
      </p:sp>
      <p:sp>
        <p:nvSpPr>
          <p:cNvPr id="5" name="Date Placeholder 3">
            <a:extLst>
              <a:ext uri="{FF2B5EF4-FFF2-40B4-BE49-F238E27FC236}">
                <a16:creationId xmlns:a16="http://schemas.microsoft.com/office/drawing/2014/main" id="{B6DE595F-FF6E-DC61-9594-3471D5D1C77C}"/>
              </a:ext>
            </a:extLst>
          </p:cNvPr>
          <p:cNvSpPr>
            <a:spLocks noGrp="1"/>
          </p:cNvSpPr>
          <p:nvPr>
            <p:ph type="dt" sz="half" idx="10"/>
          </p:nvPr>
        </p:nvSpPr>
        <p:spPr>
          <a:xfrm>
            <a:off x="554038" y="6453188"/>
            <a:ext cx="1217612" cy="404812"/>
          </a:xfrm>
        </p:spPr>
        <p:txBody>
          <a:bodyPr/>
          <a:lstStyle>
            <a:lvl1pPr>
              <a:defRPr>
                <a:solidFill>
                  <a:schemeClr val="tx2"/>
                </a:solidFill>
              </a:defRPr>
            </a:lvl1pPr>
          </a:lstStyle>
          <a:p>
            <a:pPr>
              <a:defRPr/>
            </a:pPr>
            <a:fld id="{1D1A7C38-9C30-C64B-9005-6542AD8AACE3}" type="datetimeFigureOut">
              <a:rPr lang="en-US"/>
              <a:pPr>
                <a:defRPr/>
              </a:pPr>
              <a:t>2/7/23</a:t>
            </a:fld>
            <a:endParaRPr lang="en-US"/>
          </a:p>
        </p:txBody>
      </p:sp>
      <p:sp>
        <p:nvSpPr>
          <p:cNvPr id="6" name="Footer Placeholder 4">
            <a:extLst>
              <a:ext uri="{FF2B5EF4-FFF2-40B4-BE49-F238E27FC236}">
                <a16:creationId xmlns:a16="http://schemas.microsoft.com/office/drawing/2014/main" id="{16AC41FB-8CF2-31C9-38E5-A0BFA43C8CA1}"/>
              </a:ext>
            </a:extLst>
          </p:cNvPr>
          <p:cNvSpPr>
            <a:spLocks noGrp="1"/>
          </p:cNvSpPr>
          <p:nvPr>
            <p:ph type="ftr" sz="quarter" idx="11"/>
          </p:nvPr>
        </p:nvSpPr>
        <p:spPr>
          <a:xfrm>
            <a:off x="1938338" y="6453188"/>
            <a:ext cx="5267325" cy="404812"/>
          </a:xfrm>
        </p:spPr>
        <p:txBody>
          <a:bodyPr/>
          <a:lstStyle>
            <a:lvl1pPr algn="ctr">
              <a:defRPr>
                <a:solidFill>
                  <a:schemeClr val="tx2"/>
                </a:solidFill>
              </a:defRPr>
            </a:lvl1pPr>
          </a:lstStyle>
          <a:p>
            <a:pPr>
              <a:defRPr/>
            </a:pPr>
            <a:endParaRPr lang="en-US"/>
          </a:p>
        </p:txBody>
      </p:sp>
      <p:sp>
        <p:nvSpPr>
          <p:cNvPr id="7" name="Slide Number Placeholder 5">
            <a:extLst>
              <a:ext uri="{FF2B5EF4-FFF2-40B4-BE49-F238E27FC236}">
                <a16:creationId xmlns:a16="http://schemas.microsoft.com/office/drawing/2014/main" id="{C3DBDFC5-E630-0C0E-00A9-91471427CF0F}"/>
              </a:ext>
            </a:extLst>
          </p:cNvPr>
          <p:cNvSpPr>
            <a:spLocks noGrp="1"/>
          </p:cNvSpPr>
          <p:nvPr>
            <p:ph type="sldNum" sz="quarter" idx="12"/>
          </p:nvPr>
        </p:nvSpPr>
        <p:spPr>
          <a:xfrm>
            <a:off x="7372350" y="6453188"/>
            <a:ext cx="1198563" cy="404812"/>
          </a:xfrm>
        </p:spPr>
        <p:txBody>
          <a:bodyPr/>
          <a:lstStyle>
            <a:lvl1pPr>
              <a:defRPr/>
            </a:lvl1pPr>
          </a:lstStyle>
          <a:p>
            <a:fld id="{6113DF8D-22E8-5046-9149-A68D69F637A3}" type="slidenum">
              <a:rPr lang="en-US" altLang="en-US"/>
              <a:pPr/>
              <a:t>‹#›</a:t>
            </a:fld>
            <a:endParaRPr lang="en-US" altLang="en-US"/>
          </a:p>
        </p:txBody>
      </p:sp>
    </p:spTree>
    <p:extLst>
      <p:ext uri="{BB962C8B-B14F-4D97-AF65-F5344CB8AC3E}">
        <p14:creationId xmlns:p14="http://schemas.microsoft.com/office/powerpoint/2010/main" val="1582123750"/>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a:extLst>
              <a:ext uri="{FF2B5EF4-FFF2-40B4-BE49-F238E27FC236}">
                <a16:creationId xmlns:a16="http://schemas.microsoft.com/office/drawing/2014/main" id="{8D68D894-1F11-49AB-1AEC-3711B8858C56}"/>
              </a:ext>
            </a:extLst>
          </p:cNvPr>
          <p:cNvSpPr>
            <a:spLocks noGrp="1"/>
          </p:cNvSpPr>
          <p:nvPr>
            <p:ph type="dt" sz="half" idx="10"/>
          </p:nvPr>
        </p:nvSpPr>
        <p:spPr/>
        <p:txBody>
          <a:bodyPr/>
          <a:lstStyle>
            <a:lvl1pPr>
              <a:defRPr/>
            </a:lvl1pPr>
          </a:lstStyle>
          <a:p>
            <a:pPr>
              <a:defRPr/>
            </a:pPr>
            <a:fld id="{B301BF54-7B1F-504B-A7C6-2D8B809A4D20}" type="datetimeFigureOut">
              <a:rPr lang="en-US"/>
              <a:pPr>
                <a:defRPr/>
              </a:pPr>
              <a:t>2/7/23</a:t>
            </a:fld>
            <a:endParaRPr lang="en-US"/>
          </a:p>
        </p:txBody>
      </p:sp>
      <p:sp>
        <p:nvSpPr>
          <p:cNvPr id="6" name="Footer Placeholder 4">
            <a:extLst>
              <a:ext uri="{FF2B5EF4-FFF2-40B4-BE49-F238E27FC236}">
                <a16:creationId xmlns:a16="http://schemas.microsoft.com/office/drawing/2014/main" id="{D76771DC-BC26-16EE-7CD3-9E0E28DB63C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39257E8-6E50-C5B1-1E35-233915F07304}"/>
              </a:ext>
            </a:extLst>
          </p:cNvPr>
          <p:cNvSpPr>
            <a:spLocks noGrp="1"/>
          </p:cNvSpPr>
          <p:nvPr>
            <p:ph type="sldNum" sz="quarter" idx="12"/>
          </p:nvPr>
        </p:nvSpPr>
        <p:spPr/>
        <p:txBody>
          <a:bodyPr/>
          <a:lstStyle>
            <a:lvl1pPr>
              <a:defRPr/>
            </a:lvl1pPr>
          </a:lstStyle>
          <a:p>
            <a:fld id="{A84BF5CB-CF77-8340-AA62-C51B6D9F6553}" type="slidenum">
              <a:rPr lang="en-US" altLang="en-US"/>
              <a:pPr/>
              <a:t>‹#›</a:t>
            </a:fld>
            <a:endParaRPr lang="en-US" altLang="en-US"/>
          </a:p>
        </p:txBody>
      </p:sp>
    </p:spTree>
    <p:extLst>
      <p:ext uri="{BB962C8B-B14F-4D97-AF65-F5344CB8AC3E}">
        <p14:creationId xmlns:p14="http://schemas.microsoft.com/office/powerpoint/2010/main" val="2153266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8700"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Content Placeholder 3"/>
          <p:cNvSpPr>
            <a:spLocks noGrp="1"/>
          </p:cNvSpPr>
          <p:nvPr>
            <p:ph sz="half" idx="2"/>
          </p:nvPr>
        </p:nvSpPr>
        <p:spPr>
          <a:xfrm>
            <a:off x="1028700"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893761"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Content Placeholder 5"/>
          <p:cNvSpPr>
            <a:spLocks noGrp="1"/>
          </p:cNvSpPr>
          <p:nvPr>
            <p:ph sz="quarter" idx="4"/>
          </p:nvPr>
        </p:nvSpPr>
        <p:spPr>
          <a:xfrm>
            <a:off x="4893761"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a:extLst>
              <a:ext uri="{FF2B5EF4-FFF2-40B4-BE49-F238E27FC236}">
                <a16:creationId xmlns:a16="http://schemas.microsoft.com/office/drawing/2014/main" id="{DD39175E-8038-B973-3F14-2C4EA5DB32C9}"/>
              </a:ext>
            </a:extLst>
          </p:cNvPr>
          <p:cNvSpPr>
            <a:spLocks noGrp="1"/>
          </p:cNvSpPr>
          <p:nvPr>
            <p:ph type="dt" sz="half" idx="10"/>
          </p:nvPr>
        </p:nvSpPr>
        <p:spPr/>
        <p:txBody>
          <a:bodyPr/>
          <a:lstStyle>
            <a:lvl1pPr>
              <a:defRPr/>
            </a:lvl1pPr>
          </a:lstStyle>
          <a:p>
            <a:pPr>
              <a:defRPr/>
            </a:pPr>
            <a:fld id="{532D2B2E-7FFC-0843-841E-C07E0BD12A63}" type="datetimeFigureOut">
              <a:rPr lang="en-US"/>
              <a:pPr>
                <a:defRPr/>
              </a:pPr>
              <a:t>2/7/23</a:t>
            </a:fld>
            <a:endParaRPr lang="en-US"/>
          </a:p>
        </p:txBody>
      </p:sp>
      <p:sp>
        <p:nvSpPr>
          <p:cNvPr id="8" name="Footer Placeholder 4">
            <a:extLst>
              <a:ext uri="{FF2B5EF4-FFF2-40B4-BE49-F238E27FC236}">
                <a16:creationId xmlns:a16="http://schemas.microsoft.com/office/drawing/2014/main" id="{E2B9167A-E4B5-A97C-B7A9-F6799180457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1E4B341-5CD2-935F-05C1-A75C44FCFA14}"/>
              </a:ext>
            </a:extLst>
          </p:cNvPr>
          <p:cNvSpPr>
            <a:spLocks noGrp="1"/>
          </p:cNvSpPr>
          <p:nvPr>
            <p:ph type="sldNum" sz="quarter" idx="12"/>
          </p:nvPr>
        </p:nvSpPr>
        <p:spPr/>
        <p:txBody>
          <a:bodyPr/>
          <a:lstStyle>
            <a:lvl1pPr>
              <a:defRPr/>
            </a:lvl1pPr>
          </a:lstStyle>
          <a:p>
            <a:fld id="{4EE1ADF7-19A2-F940-BEB1-688A072DD83F}" type="slidenum">
              <a:rPr lang="en-US" altLang="en-US"/>
              <a:pPr/>
              <a:t>‹#›</a:t>
            </a:fld>
            <a:endParaRPr lang="en-US" altLang="en-US"/>
          </a:p>
        </p:txBody>
      </p:sp>
    </p:spTree>
    <p:extLst>
      <p:ext uri="{BB962C8B-B14F-4D97-AF65-F5344CB8AC3E}">
        <p14:creationId xmlns:p14="http://schemas.microsoft.com/office/powerpoint/2010/main" val="1052230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3">
            <a:extLst>
              <a:ext uri="{FF2B5EF4-FFF2-40B4-BE49-F238E27FC236}">
                <a16:creationId xmlns:a16="http://schemas.microsoft.com/office/drawing/2014/main" id="{EB0F68D8-F8B4-5D60-DBE8-35E579638D6A}"/>
              </a:ext>
            </a:extLst>
          </p:cNvPr>
          <p:cNvSpPr>
            <a:spLocks noGrp="1"/>
          </p:cNvSpPr>
          <p:nvPr>
            <p:ph type="dt" sz="half" idx="10"/>
          </p:nvPr>
        </p:nvSpPr>
        <p:spPr/>
        <p:txBody>
          <a:bodyPr/>
          <a:lstStyle>
            <a:lvl1pPr>
              <a:defRPr/>
            </a:lvl1pPr>
          </a:lstStyle>
          <a:p>
            <a:pPr>
              <a:defRPr/>
            </a:pPr>
            <a:fld id="{0D633DF2-5904-B94B-9D7F-B2F27081D334}" type="datetimeFigureOut">
              <a:rPr lang="en-US"/>
              <a:pPr>
                <a:defRPr/>
              </a:pPr>
              <a:t>2/7/23</a:t>
            </a:fld>
            <a:endParaRPr lang="en-US"/>
          </a:p>
        </p:txBody>
      </p:sp>
      <p:sp>
        <p:nvSpPr>
          <p:cNvPr id="4" name="Footer Placeholder 4">
            <a:extLst>
              <a:ext uri="{FF2B5EF4-FFF2-40B4-BE49-F238E27FC236}">
                <a16:creationId xmlns:a16="http://schemas.microsoft.com/office/drawing/2014/main" id="{734E465D-5411-E1E4-73DC-0C38B0DEC8F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A743E67-F1A8-A531-0304-FD33B5103EC0}"/>
              </a:ext>
            </a:extLst>
          </p:cNvPr>
          <p:cNvSpPr>
            <a:spLocks noGrp="1"/>
          </p:cNvSpPr>
          <p:nvPr>
            <p:ph type="sldNum" sz="quarter" idx="12"/>
          </p:nvPr>
        </p:nvSpPr>
        <p:spPr/>
        <p:txBody>
          <a:bodyPr/>
          <a:lstStyle>
            <a:lvl1pPr>
              <a:defRPr/>
            </a:lvl1pPr>
          </a:lstStyle>
          <a:p>
            <a:fld id="{8B69263B-C271-D84A-8987-111A970AF0FD}" type="slidenum">
              <a:rPr lang="en-US" altLang="en-US"/>
              <a:pPr/>
              <a:t>‹#›</a:t>
            </a:fld>
            <a:endParaRPr lang="en-US" altLang="en-US"/>
          </a:p>
        </p:txBody>
      </p:sp>
    </p:spTree>
    <p:extLst>
      <p:ext uri="{BB962C8B-B14F-4D97-AF65-F5344CB8AC3E}">
        <p14:creationId xmlns:p14="http://schemas.microsoft.com/office/powerpoint/2010/main" val="1150243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643192" cy="1143000"/>
          </a:xfrm>
        </p:spPr>
        <p:txBody>
          <a:bodyPr/>
          <a:lstStyle/>
          <a:p>
            <a:r>
              <a:rPr lang="en-US"/>
              <a:t>Click to edit Master title style</a:t>
            </a:r>
            <a:endParaRPr lang="it-IT"/>
          </a:p>
        </p:txBody>
      </p:sp>
      <p:sp>
        <p:nvSpPr>
          <p:cNvPr id="3" name="Content Placeholder 2"/>
          <p:cNvSpPr>
            <a:spLocks noGrp="1"/>
          </p:cNvSpPr>
          <p:nvPr>
            <p:ph idx="1"/>
          </p:nvPr>
        </p:nvSpPr>
        <p:spPr>
          <a:xfrm>
            <a:off x="1259632" y="1600200"/>
            <a:ext cx="7427168"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4" name="Date Placeholder 3">
            <a:extLst>
              <a:ext uri="{FF2B5EF4-FFF2-40B4-BE49-F238E27FC236}">
                <a16:creationId xmlns:a16="http://schemas.microsoft.com/office/drawing/2014/main" id="{9D69AA52-BD21-1954-D522-889BF13A0794}"/>
              </a:ext>
            </a:extLst>
          </p:cNvPr>
          <p:cNvSpPr>
            <a:spLocks noGrp="1"/>
          </p:cNvSpPr>
          <p:nvPr>
            <p:ph type="dt" sz="half" idx="10"/>
          </p:nvPr>
        </p:nvSpPr>
        <p:spPr/>
        <p:txBody>
          <a:bodyPr/>
          <a:lstStyle>
            <a:lvl1pPr>
              <a:defRPr/>
            </a:lvl1pPr>
          </a:lstStyle>
          <a:p>
            <a:pPr>
              <a:defRPr/>
            </a:pPr>
            <a:fld id="{37F56176-4D91-3940-8F4B-FB1D0969A802}" type="datetimeFigureOut">
              <a:rPr lang="it-IT"/>
              <a:pPr>
                <a:defRPr/>
              </a:pPr>
              <a:t>07/02/23</a:t>
            </a:fld>
            <a:endParaRPr lang="it-IT"/>
          </a:p>
        </p:txBody>
      </p:sp>
      <p:sp>
        <p:nvSpPr>
          <p:cNvPr id="5" name="Footer Placeholder 4">
            <a:extLst>
              <a:ext uri="{FF2B5EF4-FFF2-40B4-BE49-F238E27FC236}">
                <a16:creationId xmlns:a16="http://schemas.microsoft.com/office/drawing/2014/main" id="{688B13EB-E583-3618-0D5E-8CF3FF993976}"/>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15B3B698-9F89-12B8-67D9-49605E58B3BF}"/>
              </a:ext>
            </a:extLst>
          </p:cNvPr>
          <p:cNvSpPr>
            <a:spLocks noGrp="1"/>
          </p:cNvSpPr>
          <p:nvPr>
            <p:ph type="sldNum" sz="quarter" idx="12"/>
          </p:nvPr>
        </p:nvSpPr>
        <p:spPr/>
        <p:txBody>
          <a:bodyPr/>
          <a:lstStyle>
            <a:lvl1pPr>
              <a:defRPr/>
            </a:lvl1pPr>
          </a:lstStyle>
          <a:p>
            <a:fld id="{2F7F3155-46B0-A548-BC33-D88F7CBFE432}" type="slidenum">
              <a:rPr lang="it-IT" altLang="en-US"/>
              <a:pPr/>
              <a:t>‹#›</a:t>
            </a:fld>
            <a:endParaRPr lang="it-IT" altLang="en-US"/>
          </a:p>
        </p:txBody>
      </p:sp>
    </p:spTree>
    <p:extLst>
      <p:ext uri="{BB962C8B-B14F-4D97-AF65-F5344CB8AC3E}">
        <p14:creationId xmlns:p14="http://schemas.microsoft.com/office/powerpoint/2010/main" val="3816695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0473C8D-EFBD-E5E2-F58A-7CFD390B9DA5}"/>
              </a:ext>
            </a:extLst>
          </p:cNvPr>
          <p:cNvSpPr>
            <a:spLocks noGrp="1"/>
          </p:cNvSpPr>
          <p:nvPr>
            <p:ph type="dt" sz="half" idx="10"/>
          </p:nvPr>
        </p:nvSpPr>
        <p:spPr/>
        <p:txBody>
          <a:bodyPr/>
          <a:lstStyle>
            <a:lvl1pPr>
              <a:defRPr/>
            </a:lvl1pPr>
          </a:lstStyle>
          <a:p>
            <a:pPr>
              <a:defRPr/>
            </a:pPr>
            <a:fld id="{E343098D-EDB2-1444-A6A0-7DD1F31E3E86}" type="datetimeFigureOut">
              <a:rPr lang="en-US"/>
              <a:pPr>
                <a:defRPr/>
              </a:pPr>
              <a:t>2/7/23</a:t>
            </a:fld>
            <a:endParaRPr lang="en-US"/>
          </a:p>
        </p:txBody>
      </p:sp>
      <p:sp>
        <p:nvSpPr>
          <p:cNvPr id="3" name="Footer Placeholder 4">
            <a:extLst>
              <a:ext uri="{FF2B5EF4-FFF2-40B4-BE49-F238E27FC236}">
                <a16:creationId xmlns:a16="http://schemas.microsoft.com/office/drawing/2014/main" id="{4F016FA2-8582-3129-85F2-DAC7CF82D0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723A67F-49F3-3BE9-09F3-BABE4ECE83E8}"/>
              </a:ext>
            </a:extLst>
          </p:cNvPr>
          <p:cNvSpPr>
            <a:spLocks noGrp="1"/>
          </p:cNvSpPr>
          <p:nvPr>
            <p:ph type="sldNum" sz="quarter" idx="12"/>
          </p:nvPr>
        </p:nvSpPr>
        <p:spPr/>
        <p:txBody>
          <a:bodyPr/>
          <a:lstStyle>
            <a:lvl1pPr>
              <a:defRPr/>
            </a:lvl1pPr>
          </a:lstStyle>
          <a:p>
            <a:fld id="{5F7926F1-3FC9-5F45-ABCE-C95659E0DE12}" type="slidenum">
              <a:rPr lang="en-US" altLang="en-US"/>
              <a:pPr/>
              <a:t>‹#›</a:t>
            </a:fld>
            <a:endParaRPr lang="en-US" altLang="en-US"/>
          </a:p>
        </p:txBody>
      </p:sp>
    </p:spTree>
    <p:extLst>
      <p:ext uri="{BB962C8B-B14F-4D97-AF65-F5344CB8AC3E}">
        <p14:creationId xmlns:p14="http://schemas.microsoft.com/office/powerpoint/2010/main" val="1420372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C32AD7-E0CC-68A4-5D74-340977FF46C8}"/>
              </a:ext>
            </a:extLst>
          </p:cNvPr>
          <p:cNvSpPr/>
          <p:nvPr/>
        </p:nvSpPr>
        <p:spPr>
          <a:xfrm>
            <a:off x="0" y="0"/>
            <a:ext cx="3978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FEB48EE1-3729-38F9-A1E4-A0EE707DF683}"/>
              </a:ext>
            </a:extLst>
          </p:cNvPr>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oAutofit/>
          </a:bodyPr>
          <a:lstStyle>
            <a:lvl1pPr>
              <a:lnSpc>
                <a:spcPct val="84000"/>
              </a:lnSpc>
              <a:defRPr sz="3600" baseline="0">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7" name="Date Placeholder 4">
            <a:extLst>
              <a:ext uri="{FF2B5EF4-FFF2-40B4-BE49-F238E27FC236}">
                <a16:creationId xmlns:a16="http://schemas.microsoft.com/office/drawing/2014/main" id="{63AD710D-FCB2-1630-8C3A-FF1411CC9068}"/>
              </a:ext>
            </a:extLst>
          </p:cNvPr>
          <p:cNvSpPr>
            <a:spLocks noGrp="1"/>
          </p:cNvSpPr>
          <p:nvPr>
            <p:ph type="dt" sz="half" idx="10"/>
          </p:nvPr>
        </p:nvSpPr>
        <p:spPr>
          <a:xfrm>
            <a:off x="542925" y="6453188"/>
            <a:ext cx="903288" cy="404812"/>
          </a:xfrm>
        </p:spPr>
        <p:txBody>
          <a:bodyPr/>
          <a:lstStyle>
            <a:lvl1pPr>
              <a:defRPr>
                <a:solidFill>
                  <a:schemeClr val="tx2"/>
                </a:solidFill>
              </a:defRPr>
            </a:lvl1pPr>
          </a:lstStyle>
          <a:p>
            <a:pPr>
              <a:defRPr/>
            </a:pPr>
            <a:fld id="{241CAAC7-A878-E340-A1D2-BACC7B670D18}" type="datetimeFigureOut">
              <a:rPr lang="en-US"/>
              <a:pPr>
                <a:defRPr/>
              </a:pPr>
              <a:t>2/7/23</a:t>
            </a:fld>
            <a:endParaRPr lang="en-US"/>
          </a:p>
        </p:txBody>
      </p:sp>
      <p:sp>
        <p:nvSpPr>
          <p:cNvPr id="8" name="Footer Placeholder 5">
            <a:extLst>
              <a:ext uri="{FF2B5EF4-FFF2-40B4-BE49-F238E27FC236}">
                <a16:creationId xmlns:a16="http://schemas.microsoft.com/office/drawing/2014/main" id="{589D0F60-D700-D5BB-8E0E-E77AA71217B6}"/>
              </a:ext>
            </a:extLst>
          </p:cNvPr>
          <p:cNvSpPr>
            <a:spLocks noGrp="1"/>
          </p:cNvSpPr>
          <p:nvPr>
            <p:ph type="ftr" sz="quarter" idx="11"/>
          </p:nvPr>
        </p:nvSpPr>
        <p:spPr>
          <a:xfrm>
            <a:off x="1654175" y="6453188"/>
            <a:ext cx="1781175" cy="404812"/>
          </a:xfrm>
        </p:spPr>
        <p:txBody>
          <a:bodyPr/>
          <a:lstStyle>
            <a:lvl1pPr>
              <a:defRPr>
                <a:solidFill>
                  <a:schemeClr val="tx2"/>
                </a:solidFill>
              </a:defRPr>
            </a:lvl1pPr>
          </a:lstStyle>
          <a:p>
            <a:pPr>
              <a:defRPr/>
            </a:pPr>
            <a:endParaRPr lang="en-US"/>
          </a:p>
        </p:txBody>
      </p:sp>
      <p:sp>
        <p:nvSpPr>
          <p:cNvPr id="9" name="Slide Number Placeholder 6">
            <a:extLst>
              <a:ext uri="{FF2B5EF4-FFF2-40B4-BE49-F238E27FC236}">
                <a16:creationId xmlns:a16="http://schemas.microsoft.com/office/drawing/2014/main" id="{2515CE2E-C887-098C-3F42-3556DF3D0B05}"/>
              </a:ext>
            </a:extLst>
          </p:cNvPr>
          <p:cNvSpPr>
            <a:spLocks noGrp="1"/>
          </p:cNvSpPr>
          <p:nvPr>
            <p:ph type="sldNum" sz="quarter" idx="12"/>
          </p:nvPr>
        </p:nvSpPr>
        <p:spPr>
          <a:xfrm>
            <a:off x="7412038" y="6453188"/>
            <a:ext cx="1196975" cy="404812"/>
          </a:xfrm>
        </p:spPr>
        <p:txBody>
          <a:bodyPr/>
          <a:lstStyle>
            <a:lvl1pPr>
              <a:defRPr/>
            </a:lvl1pPr>
          </a:lstStyle>
          <a:p>
            <a:fld id="{4AB09AA5-E9C8-BB41-BE33-AA8FB05D4D3D}" type="slidenum">
              <a:rPr lang="en-US" altLang="en-US"/>
              <a:pPr/>
              <a:t>‹#›</a:t>
            </a:fld>
            <a:endParaRPr lang="en-US" altLang="en-US"/>
          </a:p>
        </p:txBody>
      </p:sp>
    </p:spTree>
    <p:extLst>
      <p:ext uri="{BB962C8B-B14F-4D97-AF65-F5344CB8AC3E}">
        <p14:creationId xmlns:p14="http://schemas.microsoft.com/office/powerpoint/2010/main" val="333923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62D215-EC84-1FB5-6635-AC32373F041F}"/>
              </a:ext>
            </a:extLst>
          </p:cNvPr>
          <p:cNvSpPr/>
          <p:nvPr/>
        </p:nvSpPr>
        <p:spPr>
          <a:xfrm>
            <a:off x="0" y="0"/>
            <a:ext cx="3978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FE003E7C-AA94-7C38-7B8A-A82BBD8FDD64}"/>
              </a:ext>
            </a:extLst>
          </p:cNvPr>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ormAutofit/>
          </a:bodyPr>
          <a:lstStyle>
            <a:lvl1pPr>
              <a:lnSpc>
                <a:spcPct val="84000"/>
              </a:lnSpc>
              <a:defRPr sz="36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149090" y="1"/>
            <a:ext cx="4994910" cy="6857999"/>
          </a:xfrm>
        </p:spPr>
        <p:txBody>
          <a:bodyPr rtlCol="0">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it-IT" noProof="0" dirty="0"/>
              <a:t>Fare clic sull'icona per inserire un'immagine</a:t>
            </a:r>
            <a:endParaRPr lang="en-US" noProof="0" dirty="0"/>
          </a:p>
        </p:txBody>
      </p:sp>
      <p:sp>
        <p:nvSpPr>
          <p:cNvPr id="4" name="Text Placeholder 3"/>
          <p:cNvSpPr>
            <a:spLocks noGrp="1"/>
          </p:cNvSpPr>
          <p:nvPr>
            <p:ph type="body" sz="half" idx="2"/>
          </p:nvPr>
        </p:nvSpPr>
        <p:spPr>
          <a:xfrm>
            <a:off x="542925" y="2855968"/>
            <a:ext cx="2891790" cy="301143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7" name="Date Placeholder 4">
            <a:extLst>
              <a:ext uri="{FF2B5EF4-FFF2-40B4-BE49-F238E27FC236}">
                <a16:creationId xmlns:a16="http://schemas.microsoft.com/office/drawing/2014/main" id="{E569D8F3-7BDC-D137-8B86-02C94DF0E955}"/>
              </a:ext>
            </a:extLst>
          </p:cNvPr>
          <p:cNvSpPr>
            <a:spLocks noGrp="1"/>
          </p:cNvSpPr>
          <p:nvPr>
            <p:ph type="dt" sz="half" idx="10"/>
          </p:nvPr>
        </p:nvSpPr>
        <p:spPr>
          <a:xfrm>
            <a:off x="542925" y="6453188"/>
            <a:ext cx="903288" cy="404812"/>
          </a:xfrm>
        </p:spPr>
        <p:txBody>
          <a:bodyPr/>
          <a:lstStyle>
            <a:lvl1pPr>
              <a:defRPr>
                <a:solidFill>
                  <a:schemeClr val="tx2"/>
                </a:solidFill>
              </a:defRPr>
            </a:lvl1pPr>
          </a:lstStyle>
          <a:p>
            <a:pPr>
              <a:defRPr/>
            </a:pPr>
            <a:fld id="{C568D3D4-0C75-714D-A6B0-8F913E96AA5F}" type="datetimeFigureOut">
              <a:rPr lang="en-US"/>
              <a:pPr>
                <a:defRPr/>
              </a:pPr>
              <a:t>2/7/23</a:t>
            </a:fld>
            <a:endParaRPr lang="en-US"/>
          </a:p>
        </p:txBody>
      </p:sp>
      <p:sp>
        <p:nvSpPr>
          <p:cNvPr id="8" name="Footer Placeholder 5">
            <a:extLst>
              <a:ext uri="{FF2B5EF4-FFF2-40B4-BE49-F238E27FC236}">
                <a16:creationId xmlns:a16="http://schemas.microsoft.com/office/drawing/2014/main" id="{BCEAAE2D-DD18-522E-FBF9-CB168092EA27}"/>
              </a:ext>
            </a:extLst>
          </p:cNvPr>
          <p:cNvSpPr>
            <a:spLocks noGrp="1"/>
          </p:cNvSpPr>
          <p:nvPr>
            <p:ph type="ftr" sz="quarter" idx="11"/>
          </p:nvPr>
        </p:nvSpPr>
        <p:spPr>
          <a:xfrm>
            <a:off x="1654175" y="6453188"/>
            <a:ext cx="1781175" cy="404812"/>
          </a:xfrm>
        </p:spPr>
        <p:txBody>
          <a:bodyPr/>
          <a:lstStyle>
            <a:lvl1pPr>
              <a:defRPr>
                <a:solidFill>
                  <a:schemeClr val="tx2"/>
                </a:solidFill>
              </a:defRPr>
            </a:lvl1pPr>
          </a:lstStyle>
          <a:p>
            <a:pPr>
              <a:defRPr/>
            </a:pPr>
            <a:endParaRPr lang="en-US"/>
          </a:p>
        </p:txBody>
      </p:sp>
      <p:sp>
        <p:nvSpPr>
          <p:cNvPr id="9" name="Slide Number Placeholder 6">
            <a:extLst>
              <a:ext uri="{FF2B5EF4-FFF2-40B4-BE49-F238E27FC236}">
                <a16:creationId xmlns:a16="http://schemas.microsoft.com/office/drawing/2014/main" id="{91B989CF-5FEA-9973-5698-27B0CDC2E59B}"/>
              </a:ext>
            </a:extLst>
          </p:cNvPr>
          <p:cNvSpPr>
            <a:spLocks noGrp="1"/>
          </p:cNvSpPr>
          <p:nvPr>
            <p:ph type="sldNum" sz="quarter" idx="12"/>
          </p:nvPr>
        </p:nvSpPr>
        <p:spPr>
          <a:xfrm>
            <a:off x="7412038" y="6453188"/>
            <a:ext cx="1196975" cy="404812"/>
          </a:xfrm>
        </p:spPr>
        <p:txBody>
          <a:bodyPr/>
          <a:lstStyle>
            <a:lvl1pPr>
              <a:defRPr/>
            </a:lvl1pPr>
          </a:lstStyle>
          <a:p>
            <a:fld id="{1101A5E2-BC4F-7844-BD9A-E79B85F48A58}" type="slidenum">
              <a:rPr lang="en-US" altLang="en-US"/>
              <a:pPr/>
              <a:t>‹#›</a:t>
            </a:fld>
            <a:endParaRPr lang="en-US" altLang="en-US"/>
          </a:p>
        </p:txBody>
      </p:sp>
    </p:spTree>
    <p:extLst>
      <p:ext uri="{BB962C8B-B14F-4D97-AF65-F5344CB8AC3E}">
        <p14:creationId xmlns:p14="http://schemas.microsoft.com/office/powerpoint/2010/main" val="2574675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9FDF7475-0980-FA6E-7F74-AFDA040F3F8F}"/>
              </a:ext>
            </a:extLst>
          </p:cNvPr>
          <p:cNvSpPr>
            <a:spLocks noGrp="1"/>
          </p:cNvSpPr>
          <p:nvPr>
            <p:ph type="dt" sz="half" idx="10"/>
          </p:nvPr>
        </p:nvSpPr>
        <p:spPr/>
        <p:txBody>
          <a:bodyPr/>
          <a:lstStyle>
            <a:lvl1pPr>
              <a:defRPr/>
            </a:lvl1pPr>
          </a:lstStyle>
          <a:p>
            <a:pPr>
              <a:defRPr/>
            </a:pPr>
            <a:fld id="{A5CDA937-B007-9641-8198-A21260BF0849}" type="datetimeFigureOut">
              <a:rPr lang="en-US"/>
              <a:pPr>
                <a:defRPr/>
              </a:pPr>
              <a:t>2/7/23</a:t>
            </a:fld>
            <a:endParaRPr lang="en-US"/>
          </a:p>
        </p:txBody>
      </p:sp>
      <p:sp>
        <p:nvSpPr>
          <p:cNvPr id="5" name="Footer Placeholder 4">
            <a:extLst>
              <a:ext uri="{FF2B5EF4-FFF2-40B4-BE49-F238E27FC236}">
                <a16:creationId xmlns:a16="http://schemas.microsoft.com/office/drawing/2014/main" id="{DB0F2D72-CEA4-5339-170D-4A31B943E6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3761D7-6647-9B06-92C6-B2991D2ED155}"/>
              </a:ext>
            </a:extLst>
          </p:cNvPr>
          <p:cNvSpPr>
            <a:spLocks noGrp="1"/>
          </p:cNvSpPr>
          <p:nvPr>
            <p:ph type="sldNum" sz="quarter" idx="12"/>
          </p:nvPr>
        </p:nvSpPr>
        <p:spPr/>
        <p:txBody>
          <a:bodyPr/>
          <a:lstStyle>
            <a:lvl1pPr>
              <a:defRPr/>
            </a:lvl1pPr>
          </a:lstStyle>
          <a:p>
            <a:fld id="{2EB9C258-B4A6-004A-B003-AB8E1F35B309}" type="slidenum">
              <a:rPr lang="en-US" altLang="en-US"/>
              <a:pPr/>
              <a:t>‹#›</a:t>
            </a:fld>
            <a:endParaRPr lang="en-US" altLang="en-US"/>
          </a:p>
        </p:txBody>
      </p:sp>
    </p:spTree>
    <p:extLst>
      <p:ext uri="{BB962C8B-B14F-4D97-AF65-F5344CB8AC3E}">
        <p14:creationId xmlns:p14="http://schemas.microsoft.com/office/powerpoint/2010/main" val="2009667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624156"/>
            <a:ext cx="1174325" cy="5243244"/>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28700" y="624156"/>
            <a:ext cx="6134731" cy="524324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C3F9CE97-78B7-B3FD-AD2E-2102AFB7EBB2}"/>
              </a:ext>
            </a:extLst>
          </p:cNvPr>
          <p:cNvSpPr>
            <a:spLocks noGrp="1"/>
          </p:cNvSpPr>
          <p:nvPr>
            <p:ph type="dt" sz="half" idx="10"/>
          </p:nvPr>
        </p:nvSpPr>
        <p:spPr/>
        <p:txBody>
          <a:bodyPr/>
          <a:lstStyle>
            <a:lvl1pPr>
              <a:defRPr/>
            </a:lvl1pPr>
          </a:lstStyle>
          <a:p>
            <a:pPr>
              <a:defRPr/>
            </a:pPr>
            <a:fld id="{2D40D9AC-1E08-7344-AF46-62AFE23397C2}" type="datetimeFigureOut">
              <a:rPr lang="en-US"/>
              <a:pPr>
                <a:defRPr/>
              </a:pPr>
              <a:t>2/7/23</a:t>
            </a:fld>
            <a:endParaRPr lang="en-US"/>
          </a:p>
        </p:txBody>
      </p:sp>
      <p:sp>
        <p:nvSpPr>
          <p:cNvPr id="5" name="Footer Placeholder 4">
            <a:extLst>
              <a:ext uri="{FF2B5EF4-FFF2-40B4-BE49-F238E27FC236}">
                <a16:creationId xmlns:a16="http://schemas.microsoft.com/office/drawing/2014/main" id="{4D0A035B-5EBD-A812-4E06-BCDEE40B85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20337D-DB2B-06FA-DD81-D4AE73587F47}"/>
              </a:ext>
            </a:extLst>
          </p:cNvPr>
          <p:cNvSpPr>
            <a:spLocks noGrp="1"/>
          </p:cNvSpPr>
          <p:nvPr>
            <p:ph type="sldNum" sz="quarter" idx="12"/>
          </p:nvPr>
        </p:nvSpPr>
        <p:spPr/>
        <p:txBody>
          <a:bodyPr/>
          <a:lstStyle>
            <a:lvl1pPr>
              <a:defRPr/>
            </a:lvl1pPr>
          </a:lstStyle>
          <a:p>
            <a:fld id="{215A1773-254D-2042-B716-6C175B0D03D3}" type="slidenum">
              <a:rPr lang="en-US" altLang="en-US"/>
              <a:pPr/>
              <a:t>‹#›</a:t>
            </a:fld>
            <a:endParaRPr lang="en-US" altLang="en-US"/>
          </a:p>
        </p:txBody>
      </p:sp>
    </p:spTree>
    <p:extLst>
      <p:ext uri="{BB962C8B-B14F-4D97-AF65-F5344CB8AC3E}">
        <p14:creationId xmlns:p14="http://schemas.microsoft.com/office/powerpoint/2010/main" val="1163578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EFA3E5-7937-766D-1AAD-D464BD95D99B}"/>
              </a:ext>
            </a:extLst>
          </p:cNvPr>
          <p:cNvSpPr>
            <a:spLocks noGrp="1"/>
          </p:cNvSpPr>
          <p:nvPr>
            <p:ph type="dt" sz="half" idx="10"/>
          </p:nvPr>
        </p:nvSpPr>
        <p:spPr/>
        <p:txBody>
          <a:bodyPr/>
          <a:lstStyle>
            <a:lvl1pPr>
              <a:defRPr/>
            </a:lvl1pPr>
          </a:lstStyle>
          <a:p>
            <a:pPr>
              <a:defRPr/>
            </a:pPr>
            <a:fld id="{C426AC7A-E9F5-F64B-A9A5-678730B938E5}" type="datetimeFigureOut">
              <a:rPr lang="it-IT"/>
              <a:pPr>
                <a:defRPr/>
              </a:pPr>
              <a:t>07/02/23</a:t>
            </a:fld>
            <a:endParaRPr lang="it-IT"/>
          </a:p>
        </p:txBody>
      </p:sp>
      <p:sp>
        <p:nvSpPr>
          <p:cNvPr id="5" name="Footer Placeholder 4">
            <a:extLst>
              <a:ext uri="{FF2B5EF4-FFF2-40B4-BE49-F238E27FC236}">
                <a16:creationId xmlns:a16="http://schemas.microsoft.com/office/drawing/2014/main" id="{2548DE9A-A813-29A2-DA52-41B5522D5C8A}"/>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3BD88DAA-C025-6822-E5D6-534EFE5B414A}"/>
              </a:ext>
            </a:extLst>
          </p:cNvPr>
          <p:cNvSpPr>
            <a:spLocks noGrp="1"/>
          </p:cNvSpPr>
          <p:nvPr>
            <p:ph type="sldNum" sz="quarter" idx="12"/>
          </p:nvPr>
        </p:nvSpPr>
        <p:spPr/>
        <p:txBody>
          <a:bodyPr/>
          <a:lstStyle>
            <a:lvl1pPr>
              <a:defRPr/>
            </a:lvl1pPr>
          </a:lstStyle>
          <a:p>
            <a:fld id="{2A4DD51E-86F1-3744-B60E-2DB4A9AD42FB}" type="slidenum">
              <a:rPr lang="it-IT" altLang="en-US"/>
              <a:pPr/>
              <a:t>‹#›</a:t>
            </a:fld>
            <a:endParaRPr lang="it-IT" altLang="en-US"/>
          </a:p>
        </p:txBody>
      </p:sp>
    </p:spTree>
    <p:extLst>
      <p:ext uri="{BB962C8B-B14F-4D97-AF65-F5344CB8AC3E}">
        <p14:creationId xmlns:p14="http://schemas.microsoft.com/office/powerpoint/2010/main" val="3382840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3">
            <a:extLst>
              <a:ext uri="{FF2B5EF4-FFF2-40B4-BE49-F238E27FC236}">
                <a16:creationId xmlns:a16="http://schemas.microsoft.com/office/drawing/2014/main" id="{21D60B30-D968-9B89-C1DB-86C2342900A0}"/>
              </a:ext>
            </a:extLst>
          </p:cNvPr>
          <p:cNvSpPr>
            <a:spLocks noGrp="1"/>
          </p:cNvSpPr>
          <p:nvPr>
            <p:ph type="dt" sz="half" idx="10"/>
          </p:nvPr>
        </p:nvSpPr>
        <p:spPr/>
        <p:txBody>
          <a:bodyPr/>
          <a:lstStyle>
            <a:lvl1pPr>
              <a:defRPr/>
            </a:lvl1pPr>
          </a:lstStyle>
          <a:p>
            <a:pPr>
              <a:defRPr/>
            </a:pPr>
            <a:fld id="{1B345772-564A-6A48-B831-8C88B3D75D1B}" type="datetimeFigureOut">
              <a:rPr lang="it-IT"/>
              <a:pPr>
                <a:defRPr/>
              </a:pPr>
              <a:t>07/02/23</a:t>
            </a:fld>
            <a:endParaRPr lang="it-IT"/>
          </a:p>
        </p:txBody>
      </p:sp>
      <p:sp>
        <p:nvSpPr>
          <p:cNvPr id="6" name="Footer Placeholder 4">
            <a:extLst>
              <a:ext uri="{FF2B5EF4-FFF2-40B4-BE49-F238E27FC236}">
                <a16:creationId xmlns:a16="http://schemas.microsoft.com/office/drawing/2014/main" id="{26D792B7-C0F1-1AD8-6A05-08F37C02B925}"/>
              </a:ext>
            </a:extLst>
          </p:cNvPr>
          <p:cNvSpPr>
            <a:spLocks noGrp="1"/>
          </p:cNvSpPr>
          <p:nvPr>
            <p:ph type="ftr" sz="quarter" idx="11"/>
          </p:nvPr>
        </p:nvSpPr>
        <p:spPr/>
        <p:txBody>
          <a:bodyPr/>
          <a:lstStyle>
            <a:lvl1pPr>
              <a:defRPr/>
            </a:lvl1pPr>
          </a:lstStyle>
          <a:p>
            <a:pPr>
              <a:defRPr/>
            </a:pPr>
            <a:endParaRPr lang="it-IT"/>
          </a:p>
        </p:txBody>
      </p:sp>
      <p:sp>
        <p:nvSpPr>
          <p:cNvPr id="7" name="Slide Number Placeholder 5">
            <a:extLst>
              <a:ext uri="{FF2B5EF4-FFF2-40B4-BE49-F238E27FC236}">
                <a16:creationId xmlns:a16="http://schemas.microsoft.com/office/drawing/2014/main" id="{B0DB1DA2-2ED0-6900-33D3-A7427B244568}"/>
              </a:ext>
            </a:extLst>
          </p:cNvPr>
          <p:cNvSpPr>
            <a:spLocks noGrp="1"/>
          </p:cNvSpPr>
          <p:nvPr>
            <p:ph type="sldNum" sz="quarter" idx="12"/>
          </p:nvPr>
        </p:nvSpPr>
        <p:spPr/>
        <p:txBody>
          <a:bodyPr/>
          <a:lstStyle>
            <a:lvl1pPr>
              <a:defRPr/>
            </a:lvl1pPr>
          </a:lstStyle>
          <a:p>
            <a:fld id="{E59BE635-E241-394D-BE02-F2ABEAB4C77C}" type="slidenum">
              <a:rPr lang="it-IT" altLang="en-US"/>
              <a:pPr/>
              <a:t>‹#›</a:t>
            </a:fld>
            <a:endParaRPr lang="it-IT" altLang="en-US"/>
          </a:p>
        </p:txBody>
      </p:sp>
    </p:spTree>
    <p:extLst>
      <p:ext uri="{BB962C8B-B14F-4D97-AF65-F5344CB8AC3E}">
        <p14:creationId xmlns:p14="http://schemas.microsoft.com/office/powerpoint/2010/main" val="350928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3">
            <a:extLst>
              <a:ext uri="{FF2B5EF4-FFF2-40B4-BE49-F238E27FC236}">
                <a16:creationId xmlns:a16="http://schemas.microsoft.com/office/drawing/2014/main" id="{C6F8E958-8EF0-B26B-4FB8-F75C3398C358}"/>
              </a:ext>
            </a:extLst>
          </p:cNvPr>
          <p:cNvSpPr>
            <a:spLocks noGrp="1"/>
          </p:cNvSpPr>
          <p:nvPr>
            <p:ph type="dt" sz="half" idx="10"/>
          </p:nvPr>
        </p:nvSpPr>
        <p:spPr/>
        <p:txBody>
          <a:bodyPr/>
          <a:lstStyle>
            <a:lvl1pPr>
              <a:defRPr/>
            </a:lvl1pPr>
          </a:lstStyle>
          <a:p>
            <a:pPr>
              <a:defRPr/>
            </a:pPr>
            <a:fld id="{0A97E4B9-70E9-134C-BCC3-422BE1C84173}" type="datetimeFigureOut">
              <a:rPr lang="it-IT"/>
              <a:pPr>
                <a:defRPr/>
              </a:pPr>
              <a:t>07/02/23</a:t>
            </a:fld>
            <a:endParaRPr lang="it-IT"/>
          </a:p>
        </p:txBody>
      </p:sp>
      <p:sp>
        <p:nvSpPr>
          <p:cNvPr id="8" name="Footer Placeholder 4">
            <a:extLst>
              <a:ext uri="{FF2B5EF4-FFF2-40B4-BE49-F238E27FC236}">
                <a16:creationId xmlns:a16="http://schemas.microsoft.com/office/drawing/2014/main" id="{F8B7CB9F-548A-C397-E903-C85BBFBF0E7D}"/>
              </a:ext>
            </a:extLst>
          </p:cNvPr>
          <p:cNvSpPr>
            <a:spLocks noGrp="1"/>
          </p:cNvSpPr>
          <p:nvPr>
            <p:ph type="ftr" sz="quarter" idx="11"/>
          </p:nvPr>
        </p:nvSpPr>
        <p:spPr/>
        <p:txBody>
          <a:bodyPr/>
          <a:lstStyle>
            <a:lvl1pPr>
              <a:defRPr/>
            </a:lvl1pPr>
          </a:lstStyle>
          <a:p>
            <a:pPr>
              <a:defRPr/>
            </a:pPr>
            <a:endParaRPr lang="it-IT"/>
          </a:p>
        </p:txBody>
      </p:sp>
      <p:sp>
        <p:nvSpPr>
          <p:cNvPr id="9" name="Slide Number Placeholder 5">
            <a:extLst>
              <a:ext uri="{FF2B5EF4-FFF2-40B4-BE49-F238E27FC236}">
                <a16:creationId xmlns:a16="http://schemas.microsoft.com/office/drawing/2014/main" id="{832F95C5-0AF1-DFFB-11D1-500CF56220CE}"/>
              </a:ext>
            </a:extLst>
          </p:cNvPr>
          <p:cNvSpPr>
            <a:spLocks noGrp="1"/>
          </p:cNvSpPr>
          <p:nvPr>
            <p:ph type="sldNum" sz="quarter" idx="12"/>
          </p:nvPr>
        </p:nvSpPr>
        <p:spPr/>
        <p:txBody>
          <a:bodyPr/>
          <a:lstStyle>
            <a:lvl1pPr>
              <a:defRPr/>
            </a:lvl1pPr>
          </a:lstStyle>
          <a:p>
            <a:fld id="{0715A75F-388D-6A4A-9D0B-B4AFFF8E23E0}" type="slidenum">
              <a:rPr lang="it-IT" altLang="en-US"/>
              <a:pPr/>
              <a:t>‹#›</a:t>
            </a:fld>
            <a:endParaRPr lang="it-IT" altLang="en-US"/>
          </a:p>
        </p:txBody>
      </p:sp>
    </p:spTree>
    <p:extLst>
      <p:ext uri="{BB962C8B-B14F-4D97-AF65-F5344CB8AC3E}">
        <p14:creationId xmlns:p14="http://schemas.microsoft.com/office/powerpoint/2010/main" val="5650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3">
            <a:extLst>
              <a:ext uri="{FF2B5EF4-FFF2-40B4-BE49-F238E27FC236}">
                <a16:creationId xmlns:a16="http://schemas.microsoft.com/office/drawing/2014/main" id="{EB04880C-D977-04D8-F0F0-0EB95DDFDE94}"/>
              </a:ext>
            </a:extLst>
          </p:cNvPr>
          <p:cNvSpPr>
            <a:spLocks noGrp="1"/>
          </p:cNvSpPr>
          <p:nvPr>
            <p:ph type="dt" sz="half" idx="10"/>
          </p:nvPr>
        </p:nvSpPr>
        <p:spPr/>
        <p:txBody>
          <a:bodyPr/>
          <a:lstStyle>
            <a:lvl1pPr>
              <a:defRPr/>
            </a:lvl1pPr>
          </a:lstStyle>
          <a:p>
            <a:pPr>
              <a:defRPr/>
            </a:pPr>
            <a:fld id="{672031E8-67B9-B94B-AA95-DB2102E49E52}" type="datetimeFigureOut">
              <a:rPr lang="it-IT"/>
              <a:pPr>
                <a:defRPr/>
              </a:pPr>
              <a:t>07/02/23</a:t>
            </a:fld>
            <a:endParaRPr lang="it-IT"/>
          </a:p>
        </p:txBody>
      </p:sp>
      <p:sp>
        <p:nvSpPr>
          <p:cNvPr id="4" name="Footer Placeholder 4">
            <a:extLst>
              <a:ext uri="{FF2B5EF4-FFF2-40B4-BE49-F238E27FC236}">
                <a16:creationId xmlns:a16="http://schemas.microsoft.com/office/drawing/2014/main" id="{3FB72B53-1C37-EEF0-A475-03DD0FEE4A05}"/>
              </a:ext>
            </a:extLst>
          </p:cNvPr>
          <p:cNvSpPr>
            <a:spLocks noGrp="1"/>
          </p:cNvSpPr>
          <p:nvPr>
            <p:ph type="ftr" sz="quarter" idx="11"/>
          </p:nvPr>
        </p:nvSpPr>
        <p:spPr/>
        <p:txBody>
          <a:bodyPr/>
          <a:lstStyle>
            <a:lvl1pPr>
              <a:defRPr/>
            </a:lvl1pPr>
          </a:lstStyle>
          <a:p>
            <a:pPr>
              <a:defRPr/>
            </a:pPr>
            <a:endParaRPr lang="it-IT"/>
          </a:p>
        </p:txBody>
      </p:sp>
      <p:sp>
        <p:nvSpPr>
          <p:cNvPr id="5" name="Slide Number Placeholder 5">
            <a:extLst>
              <a:ext uri="{FF2B5EF4-FFF2-40B4-BE49-F238E27FC236}">
                <a16:creationId xmlns:a16="http://schemas.microsoft.com/office/drawing/2014/main" id="{E2566501-4C1B-DBFE-E3BE-1ADC4C273DAF}"/>
              </a:ext>
            </a:extLst>
          </p:cNvPr>
          <p:cNvSpPr>
            <a:spLocks noGrp="1"/>
          </p:cNvSpPr>
          <p:nvPr>
            <p:ph type="sldNum" sz="quarter" idx="12"/>
          </p:nvPr>
        </p:nvSpPr>
        <p:spPr/>
        <p:txBody>
          <a:bodyPr/>
          <a:lstStyle>
            <a:lvl1pPr>
              <a:defRPr/>
            </a:lvl1pPr>
          </a:lstStyle>
          <a:p>
            <a:fld id="{1A09AC26-C641-D24A-8740-20D40F5CF9E7}" type="slidenum">
              <a:rPr lang="it-IT" altLang="en-US"/>
              <a:pPr/>
              <a:t>‹#›</a:t>
            </a:fld>
            <a:endParaRPr lang="it-IT" altLang="en-US"/>
          </a:p>
        </p:txBody>
      </p:sp>
    </p:spTree>
    <p:extLst>
      <p:ext uri="{BB962C8B-B14F-4D97-AF65-F5344CB8AC3E}">
        <p14:creationId xmlns:p14="http://schemas.microsoft.com/office/powerpoint/2010/main" val="2482691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6C6146F-BD04-AEDD-6690-5C636A9F32E4}"/>
              </a:ext>
            </a:extLst>
          </p:cNvPr>
          <p:cNvSpPr>
            <a:spLocks noGrp="1"/>
          </p:cNvSpPr>
          <p:nvPr>
            <p:ph type="dt" sz="half" idx="10"/>
          </p:nvPr>
        </p:nvSpPr>
        <p:spPr/>
        <p:txBody>
          <a:bodyPr/>
          <a:lstStyle>
            <a:lvl1pPr>
              <a:defRPr/>
            </a:lvl1pPr>
          </a:lstStyle>
          <a:p>
            <a:pPr>
              <a:defRPr/>
            </a:pPr>
            <a:fld id="{3B7382AB-E28B-1147-B171-74747BA9163E}" type="datetimeFigureOut">
              <a:rPr lang="it-IT"/>
              <a:pPr>
                <a:defRPr/>
              </a:pPr>
              <a:t>07/02/23</a:t>
            </a:fld>
            <a:endParaRPr lang="it-IT"/>
          </a:p>
        </p:txBody>
      </p:sp>
      <p:sp>
        <p:nvSpPr>
          <p:cNvPr id="3" name="Footer Placeholder 4">
            <a:extLst>
              <a:ext uri="{FF2B5EF4-FFF2-40B4-BE49-F238E27FC236}">
                <a16:creationId xmlns:a16="http://schemas.microsoft.com/office/drawing/2014/main" id="{1A5317F9-BEB5-B8FC-C337-9D469B3239E8}"/>
              </a:ext>
            </a:extLst>
          </p:cNvPr>
          <p:cNvSpPr>
            <a:spLocks noGrp="1"/>
          </p:cNvSpPr>
          <p:nvPr>
            <p:ph type="ftr" sz="quarter" idx="11"/>
          </p:nvPr>
        </p:nvSpPr>
        <p:spPr/>
        <p:txBody>
          <a:bodyPr/>
          <a:lstStyle>
            <a:lvl1pPr>
              <a:defRPr/>
            </a:lvl1pPr>
          </a:lstStyle>
          <a:p>
            <a:pPr>
              <a:defRPr/>
            </a:pPr>
            <a:endParaRPr lang="it-IT"/>
          </a:p>
        </p:txBody>
      </p:sp>
      <p:sp>
        <p:nvSpPr>
          <p:cNvPr id="4" name="Slide Number Placeholder 5">
            <a:extLst>
              <a:ext uri="{FF2B5EF4-FFF2-40B4-BE49-F238E27FC236}">
                <a16:creationId xmlns:a16="http://schemas.microsoft.com/office/drawing/2014/main" id="{B025D951-0E2A-A49B-02AB-4C4E1080B6CA}"/>
              </a:ext>
            </a:extLst>
          </p:cNvPr>
          <p:cNvSpPr>
            <a:spLocks noGrp="1"/>
          </p:cNvSpPr>
          <p:nvPr>
            <p:ph type="sldNum" sz="quarter" idx="12"/>
          </p:nvPr>
        </p:nvSpPr>
        <p:spPr/>
        <p:txBody>
          <a:bodyPr/>
          <a:lstStyle>
            <a:lvl1pPr>
              <a:defRPr/>
            </a:lvl1pPr>
          </a:lstStyle>
          <a:p>
            <a:fld id="{1A93DB46-ADAF-C74A-B669-52353CF4702E}" type="slidenum">
              <a:rPr lang="it-IT" altLang="en-US"/>
              <a:pPr/>
              <a:t>‹#›</a:t>
            </a:fld>
            <a:endParaRPr lang="it-IT" altLang="en-US"/>
          </a:p>
        </p:txBody>
      </p:sp>
    </p:spTree>
    <p:extLst>
      <p:ext uri="{BB962C8B-B14F-4D97-AF65-F5344CB8AC3E}">
        <p14:creationId xmlns:p14="http://schemas.microsoft.com/office/powerpoint/2010/main" val="2884047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endParaRPr lang="it-IT"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a:extLst>
              <a:ext uri="{FF2B5EF4-FFF2-40B4-BE49-F238E27FC236}">
                <a16:creationId xmlns:a16="http://schemas.microsoft.com/office/drawing/2014/main" id="{BC6426B2-D462-1AB8-D686-709E849BC0D9}"/>
              </a:ext>
            </a:extLst>
          </p:cNvPr>
          <p:cNvSpPr>
            <a:spLocks noGrp="1"/>
          </p:cNvSpPr>
          <p:nvPr>
            <p:ph type="dt" sz="half" idx="10"/>
          </p:nvPr>
        </p:nvSpPr>
        <p:spPr/>
        <p:txBody>
          <a:bodyPr/>
          <a:lstStyle>
            <a:lvl1pPr>
              <a:defRPr/>
            </a:lvl1pPr>
          </a:lstStyle>
          <a:p>
            <a:pPr>
              <a:defRPr/>
            </a:pPr>
            <a:fld id="{DB3F8B26-6532-A246-B51A-8D6FD979AD03}" type="datetimeFigureOut">
              <a:rPr lang="it-IT"/>
              <a:pPr>
                <a:defRPr/>
              </a:pPr>
              <a:t>07/02/23</a:t>
            </a:fld>
            <a:endParaRPr lang="it-IT"/>
          </a:p>
        </p:txBody>
      </p:sp>
      <p:sp>
        <p:nvSpPr>
          <p:cNvPr id="6" name="Footer Placeholder 4">
            <a:extLst>
              <a:ext uri="{FF2B5EF4-FFF2-40B4-BE49-F238E27FC236}">
                <a16:creationId xmlns:a16="http://schemas.microsoft.com/office/drawing/2014/main" id="{02B00CE6-928C-B1D5-5151-D595649A0951}"/>
              </a:ext>
            </a:extLst>
          </p:cNvPr>
          <p:cNvSpPr>
            <a:spLocks noGrp="1"/>
          </p:cNvSpPr>
          <p:nvPr>
            <p:ph type="ftr" sz="quarter" idx="11"/>
          </p:nvPr>
        </p:nvSpPr>
        <p:spPr/>
        <p:txBody>
          <a:bodyPr/>
          <a:lstStyle>
            <a:lvl1pPr>
              <a:defRPr/>
            </a:lvl1pPr>
          </a:lstStyle>
          <a:p>
            <a:pPr>
              <a:defRPr/>
            </a:pPr>
            <a:endParaRPr lang="it-IT"/>
          </a:p>
        </p:txBody>
      </p:sp>
      <p:sp>
        <p:nvSpPr>
          <p:cNvPr id="7" name="Slide Number Placeholder 5">
            <a:extLst>
              <a:ext uri="{FF2B5EF4-FFF2-40B4-BE49-F238E27FC236}">
                <a16:creationId xmlns:a16="http://schemas.microsoft.com/office/drawing/2014/main" id="{3AA3CB43-3AF9-B59E-22C2-55B9EC2E77F8}"/>
              </a:ext>
            </a:extLst>
          </p:cNvPr>
          <p:cNvSpPr>
            <a:spLocks noGrp="1"/>
          </p:cNvSpPr>
          <p:nvPr>
            <p:ph type="sldNum" sz="quarter" idx="12"/>
          </p:nvPr>
        </p:nvSpPr>
        <p:spPr/>
        <p:txBody>
          <a:bodyPr/>
          <a:lstStyle>
            <a:lvl1pPr>
              <a:defRPr/>
            </a:lvl1pPr>
          </a:lstStyle>
          <a:p>
            <a:fld id="{4D418649-9BBD-9D48-A246-A30CA619D724}" type="slidenum">
              <a:rPr lang="it-IT" altLang="en-US"/>
              <a:pPr/>
              <a:t>‹#›</a:t>
            </a:fld>
            <a:endParaRPr lang="it-IT" altLang="en-US"/>
          </a:p>
        </p:txBody>
      </p:sp>
    </p:spTree>
    <p:extLst>
      <p:ext uri="{BB962C8B-B14F-4D97-AF65-F5344CB8AC3E}">
        <p14:creationId xmlns:p14="http://schemas.microsoft.com/office/powerpoint/2010/main" val="564463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A864E47-74BB-3FB0-A19C-7EA77D90B3AA}"/>
              </a:ext>
            </a:extLst>
          </p:cNvPr>
          <p:cNvSpPr>
            <a:spLocks noGrp="1"/>
          </p:cNvSpPr>
          <p:nvPr>
            <p:ph type="dt" sz="half" idx="10"/>
          </p:nvPr>
        </p:nvSpPr>
        <p:spPr/>
        <p:txBody>
          <a:bodyPr/>
          <a:lstStyle>
            <a:lvl1pPr>
              <a:defRPr/>
            </a:lvl1pPr>
          </a:lstStyle>
          <a:p>
            <a:pPr>
              <a:defRPr/>
            </a:pPr>
            <a:fld id="{DB232999-13E2-F347-917D-7944688AABD9}" type="datetimeFigureOut">
              <a:rPr lang="it-IT"/>
              <a:pPr>
                <a:defRPr/>
              </a:pPr>
              <a:t>07/02/23</a:t>
            </a:fld>
            <a:endParaRPr lang="it-IT"/>
          </a:p>
        </p:txBody>
      </p:sp>
      <p:sp>
        <p:nvSpPr>
          <p:cNvPr id="6" name="Footer Placeholder 4">
            <a:extLst>
              <a:ext uri="{FF2B5EF4-FFF2-40B4-BE49-F238E27FC236}">
                <a16:creationId xmlns:a16="http://schemas.microsoft.com/office/drawing/2014/main" id="{F85C5486-BAE8-0541-52F6-F2FB794700ED}"/>
              </a:ext>
            </a:extLst>
          </p:cNvPr>
          <p:cNvSpPr>
            <a:spLocks noGrp="1"/>
          </p:cNvSpPr>
          <p:nvPr>
            <p:ph type="ftr" sz="quarter" idx="11"/>
          </p:nvPr>
        </p:nvSpPr>
        <p:spPr/>
        <p:txBody>
          <a:bodyPr/>
          <a:lstStyle>
            <a:lvl1pPr>
              <a:defRPr/>
            </a:lvl1pPr>
          </a:lstStyle>
          <a:p>
            <a:pPr>
              <a:defRPr/>
            </a:pPr>
            <a:endParaRPr lang="it-IT"/>
          </a:p>
        </p:txBody>
      </p:sp>
      <p:sp>
        <p:nvSpPr>
          <p:cNvPr id="7" name="Slide Number Placeholder 5">
            <a:extLst>
              <a:ext uri="{FF2B5EF4-FFF2-40B4-BE49-F238E27FC236}">
                <a16:creationId xmlns:a16="http://schemas.microsoft.com/office/drawing/2014/main" id="{96F197CD-7D6F-EB9B-3202-0B809716E479}"/>
              </a:ext>
            </a:extLst>
          </p:cNvPr>
          <p:cNvSpPr>
            <a:spLocks noGrp="1"/>
          </p:cNvSpPr>
          <p:nvPr>
            <p:ph type="sldNum" sz="quarter" idx="12"/>
          </p:nvPr>
        </p:nvSpPr>
        <p:spPr/>
        <p:txBody>
          <a:bodyPr/>
          <a:lstStyle>
            <a:lvl1pPr>
              <a:defRPr/>
            </a:lvl1pPr>
          </a:lstStyle>
          <a:p>
            <a:fld id="{03A2C4BD-8214-E94C-9B8F-85D315E35736}" type="slidenum">
              <a:rPr lang="it-IT" altLang="en-US"/>
              <a:pPr/>
              <a:t>‹#›</a:t>
            </a:fld>
            <a:endParaRPr lang="it-IT" altLang="en-US"/>
          </a:p>
        </p:txBody>
      </p:sp>
    </p:spTree>
    <p:extLst>
      <p:ext uri="{BB962C8B-B14F-4D97-AF65-F5344CB8AC3E}">
        <p14:creationId xmlns:p14="http://schemas.microsoft.com/office/powerpoint/2010/main" val="331315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FBE4CE5-9599-A724-97DD-220D5E47612D}"/>
              </a:ext>
            </a:extLst>
          </p:cNvPr>
          <p:cNvSpPr>
            <a:spLocks noGrp="1"/>
          </p:cNvSpPr>
          <p:nvPr>
            <p:ph type="title"/>
          </p:nvPr>
        </p:nvSpPr>
        <p:spPr bwMode="auto">
          <a:xfrm>
            <a:off x="1042988" y="274638"/>
            <a:ext cx="76438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it-IT" altLang="en-US"/>
          </a:p>
        </p:txBody>
      </p:sp>
      <p:sp>
        <p:nvSpPr>
          <p:cNvPr id="1027" name="Text Placeholder 2">
            <a:extLst>
              <a:ext uri="{FF2B5EF4-FFF2-40B4-BE49-F238E27FC236}">
                <a16:creationId xmlns:a16="http://schemas.microsoft.com/office/drawing/2014/main" id="{889DB3BE-6899-F7DA-A902-1C94F07C2ED6}"/>
              </a:ext>
            </a:extLst>
          </p:cNvPr>
          <p:cNvSpPr>
            <a:spLocks noGrp="1"/>
          </p:cNvSpPr>
          <p:nvPr>
            <p:ph type="body" idx="1"/>
          </p:nvPr>
        </p:nvSpPr>
        <p:spPr bwMode="auto">
          <a:xfrm>
            <a:off x="1042988" y="1600200"/>
            <a:ext cx="76438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it-IT" altLang="en-US"/>
          </a:p>
        </p:txBody>
      </p:sp>
      <p:sp>
        <p:nvSpPr>
          <p:cNvPr id="4" name="Date Placeholder 3">
            <a:extLst>
              <a:ext uri="{FF2B5EF4-FFF2-40B4-BE49-F238E27FC236}">
                <a16:creationId xmlns:a16="http://schemas.microsoft.com/office/drawing/2014/main" id="{3F822504-E3AA-4617-9B75-546191B77641}"/>
              </a:ext>
            </a:extLst>
          </p:cNvPr>
          <p:cNvSpPr>
            <a:spLocks noGrp="1"/>
          </p:cNvSpPr>
          <p:nvPr>
            <p:ph type="dt" sz="half" idx="2"/>
          </p:nvPr>
        </p:nvSpPr>
        <p:spPr>
          <a:xfrm>
            <a:off x="1042988" y="6356350"/>
            <a:ext cx="1547812"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54CF628-292A-2345-9A4E-8446D167668B}" type="datetimeFigureOut">
              <a:rPr lang="it-IT"/>
              <a:pPr>
                <a:defRPr/>
              </a:pPr>
              <a:t>07/02/23</a:t>
            </a:fld>
            <a:endParaRPr lang="it-IT"/>
          </a:p>
        </p:txBody>
      </p:sp>
      <p:sp>
        <p:nvSpPr>
          <p:cNvPr id="5" name="Footer Placeholder 4">
            <a:extLst>
              <a:ext uri="{FF2B5EF4-FFF2-40B4-BE49-F238E27FC236}">
                <a16:creationId xmlns:a16="http://schemas.microsoft.com/office/drawing/2014/main" id="{B5051125-5A50-4010-8D83-BB7AEB45213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6" name="Slide Number Placeholder 5">
            <a:extLst>
              <a:ext uri="{FF2B5EF4-FFF2-40B4-BE49-F238E27FC236}">
                <a16:creationId xmlns:a16="http://schemas.microsoft.com/office/drawing/2014/main" id="{4DFE2431-9E63-41A9-B285-69F4AC64539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A88642B8-606C-CC45-B508-5CE849615CB6}" type="slidenum">
              <a:rPr lang="it-IT" altLang="en-US"/>
              <a:pPr/>
              <a:t>‹#›</a:t>
            </a:fld>
            <a:endParaRPr lang="it-IT" altLang="en-US"/>
          </a:p>
        </p:txBody>
      </p:sp>
      <p:pic>
        <p:nvPicPr>
          <p:cNvPr id="1031" name="Picture 2">
            <a:extLst>
              <a:ext uri="{FF2B5EF4-FFF2-40B4-BE49-F238E27FC236}">
                <a16:creationId xmlns:a16="http://schemas.microsoft.com/office/drawing/2014/main" id="{C6818DA4-3097-89B8-B5EE-7575A3BBA3F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l="39867" t="2747" r="42082" b="3297"/>
          <a:stretch>
            <a:fillRect/>
          </a:stretch>
        </p:blipFill>
        <p:spPr bwMode="auto">
          <a:xfrm>
            <a:off x="-36513" y="-15875"/>
            <a:ext cx="987426"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7">
            <a:extLst>
              <a:ext uri="{FF2B5EF4-FFF2-40B4-BE49-F238E27FC236}">
                <a16:creationId xmlns:a16="http://schemas.microsoft.com/office/drawing/2014/main" id="{1C388CF1-EB34-47AA-BC54-755A4CA4D023}"/>
              </a:ext>
            </a:extLst>
          </p:cNvPr>
          <p:cNvSpPr txBox="1">
            <a:spLocks noChangeArrowheads="1"/>
          </p:cNvSpPr>
          <p:nvPr userDrawn="1"/>
        </p:nvSpPr>
        <p:spPr bwMode="auto">
          <a:xfrm rot="-5400000">
            <a:off x="-871537" y="4899025"/>
            <a:ext cx="2071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it-IT" altLang="en-US" sz="2400" b="1">
                <a:latin typeface="Calibri" panose="020F0502020204030204" pitchFamily="34" charset="0"/>
              </a:rPr>
              <a:t>Il fascismo</a:t>
            </a:r>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8" r:id="rId12"/>
    <p:sldLayoutId id="2147483959"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330CA47-C02D-D13A-FFDF-60B62D51B321}"/>
              </a:ext>
            </a:extLst>
          </p:cNvPr>
          <p:cNvSpPr>
            <a:spLocks noGrp="1" noChangeArrowheads="1"/>
          </p:cNvSpPr>
          <p:nvPr>
            <p:ph type="title"/>
          </p:nvPr>
        </p:nvSpPr>
        <p:spPr bwMode="auto">
          <a:xfrm>
            <a:off x="1028700" y="685800"/>
            <a:ext cx="7200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Fare clic per modificare lo stile del titolo dello schema</a:t>
            </a:r>
            <a:endParaRPr lang="en-US" altLang="en-US"/>
          </a:p>
        </p:txBody>
      </p:sp>
      <p:sp>
        <p:nvSpPr>
          <p:cNvPr id="2051" name="Text Placeholder 2">
            <a:extLst>
              <a:ext uri="{FF2B5EF4-FFF2-40B4-BE49-F238E27FC236}">
                <a16:creationId xmlns:a16="http://schemas.microsoft.com/office/drawing/2014/main" id="{EB717652-88AB-9AC4-A1F4-8E506CEE4F82}"/>
              </a:ext>
            </a:extLst>
          </p:cNvPr>
          <p:cNvSpPr>
            <a:spLocks noGrp="1" noChangeArrowheads="1"/>
          </p:cNvSpPr>
          <p:nvPr>
            <p:ph type="body" idx="1"/>
          </p:nvPr>
        </p:nvSpPr>
        <p:spPr bwMode="auto">
          <a:xfrm>
            <a:off x="1028700" y="2286000"/>
            <a:ext cx="72009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Modifica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endParaRPr lang="en-US" altLang="en-US"/>
          </a:p>
        </p:txBody>
      </p:sp>
      <p:sp>
        <p:nvSpPr>
          <p:cNvPr id="4" name="Date Placeholder 3">
            <a:extLst>
              <a:ext uri="{FF2B5EF4-FFF2-40B4-BE49-F238E27FC236}">
                <a16:creationId xmlns:a16="http://schemas.microsoft.com/office/drawing/2014/main" id="{7221FBB3-934A-49B2-A87D-6EAACDE99727}"/>
              </a:ext>
            </a:extLst>
          </p:cNvPr>
          <p:cNvSpPr>
            <a:spLocks noGrp="1"/>
          </p:cNvSpPr>
          <p:nvPr>
            <p:ph type="dt" sz="half" idx="2"/>
          </p:nvPr>
        </p:nvSpPr>
        <p:spPr>
          <a:xfrm>
            <a:off x="1042988" y="6453188"/>
            <a:ext cx="903287" cy="404812"/>
          </a:xfrm>
          <a:prstGeom prst="rect">
            <a:avLst/>
          </a:prstGeom>
        </p:spPr>
        <p:txBody>
          <a:bodyPr vert="horz" lIns="91440" tIns="45720" rIns="91440" bIns="45720" rtlCol="0" anchor="ctr"/>
          <a:lstStyle>
            <a:lvl1pPr algn="l">
              <a:defRPr sz="900" baseline="0">
                <a:solidFill>
                  <a:schemeClr val="tx2"/>
                </a:solidFill>
              </a:defRPr>
            </a:lvl1pPr>
          </a:lstStyle>
          <a:p>
            <a:pPr>
              <a:defRPr/>
            </a:pPr>
            <a:fld id="{06B71495-24E2-F54A-84F7-4E41FF5AEE1A}" type="datetimeFigureOut">
              <a:rPr lang="en-US"/>
              <a:pPr>
                <a:defRPr/>
              </a:pPr>
              <a:t>2/7/23</a:t>
            </a:fld>
            <a:endParaRPr lang="en-US"/>
          </a:p>
        </p:txBody>
      </p:sp>
      <p:sp>
        <p:nvSpPr>
          <p:cNvPr id="5" name="Footer Placeholder 4">
            <a:extLst>
              <a:ext uri="{FF2B5EF4-FFF2-40B4-BE49-F238E27FC236}">
                <a16:creationId xmlns:a16="http://schemas.microsoft.com/office/drawing/2014/main" id="{D7F51EE6-D8CF-42E4-B88B-72271FE21DAA}"/>
              </a:ext>
            </a:extLst>
          </p:cNvPr>
          <p:cNvSpPr>
            <a:spLocks noGrp="1"/>
          </p:cNvSpPr>
          <p:nvPr>
            <p:ph type="ftr" sz="quarter" idx="3"/>
          </p:nvPr>
        </p:nvSpPr>
        <p:spPr>
          <a:xfrm>
            <a:off x="2170113" y="6453188"/>
            <a:ext cx="4710112" cy="404812"/>
          </a:xfrm>
          <a:prstGeom prst="rect">
            <a:avLst/>
          </a:prstGeom>
        </p:spPr>
        <p:txBody>
          <a:bodyPr vert="horz" lIns="91440" tIns="45720" rIns="91440" bIns="45720" rtlCol="0" anchor="ctr"/>
          <a:lstStyle>
            <a:lvl1pPr algn="l">
              <a:defRPr sz="900" baseline="0">
                <a:solidFill>
                  <a:schemeClr val="tx2"/>
                </a:solidFill>
              </a:defRPr>
            </a:lvl1pPr>
          </a:lstStyle>
          <a:p>
            <a:pPr>
              <a:defRPr/>
            </a:pPr>
            <a:endParaRPr lang="en-US"/>
          </a:p>
        </p:txBody>
      </p:sp>
      <p:sp>
        <p:nvSpPr>
          <p:cNvPr id="6" name="Slide Number Placeholder 5">
            <a:extLst>
              <a:ext uri="{FF2B5EF4-FFF2-40B4-BE49-F238E27FC236}">
                <a16:creationId xmlns:a16="http://schemas.microsoft.com/office/drawing/2014/main" id="{28920F7A-082B-4064-B4C8-FDA18751FA69}"/>
              </a:ext>
            </a:extLst>
          </p:cNvPr>
          <p:cNvSpPr>
            <a:spLocks noGrp="1"/>
          </p:cNvSpPr>
          <p:nvPr>
            <p:ph type="sldNum" sz="quarter" idx="4"/>
          </p:nvPr>
        </p:nvSpPr>
        <p:spPr>
          <a:xfrm>
            <a:off x="7104063" y="6453188"/>
            <a:ext cx="1196975" cy="404812"/>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tx2"/>
                </a:solidFill>
              </a:defRPr>
            </a:lvl1pPr>
          </a:lstStyle>
          <a:p>
            <a:fld id="{5BABE3F5-5281-124C-B41D-F6809E6177D4}" type="slidenum">
              <a:rPr lang="en-US" altLang="en-US"/>
              <a:pPr/>
              <a:t>‹#›</a:t>
            </a:fld>
            <a:endParaRPr lang="en-US" altLang="en-US"/>
          </a:p>
        </p:txBody>
      </p:sp>
      <p:sp>
        <p:nvSpPr>
          <p:cNvPr id="9" name="Rectangle 8">
            <a:extLst>
              <a:ext uri="{FF2B5EF4-FFF2-40B4-BE49-F238E27FC236}">
                <a16:creationId xmlns:a16="http://schemas.microsoft.com/office/drawing/2014/main" id="{B40766C1-E081-4831-9210-8C38A3969005}"/>
              </a:ext>
            </a:extLst>
          </p:cNvPr>
          <p:cNvSpPr/>
          <p:nvPr/>
        </p:nvSpPr>
        <p:spPr>
          <a:xfrm>
            <a:off x="3587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960" r:id="rId1"/>
    <p:sldLayoutId id="2147483951" r:id="rId2"/>
    <p:sldLayoutId id="2147483961" r:id="rId3"/>
    <p:sldLayoutId id="2147483952" r:id="rId4"/>
    <p:sldLayoutId id="2147483953" r:id="rId5"/>
    <p:sldLayoutId id="2147483954" r:id="rId6"/>
    <p:sldLayoutId id="2147483955" r:id="rId7"/>
    <p:sldLayoutId id="2147483962" r:id="rId8"/>
    <p:sldLayoutId id="2147483963" r:id="rId9"/>
    <p:sldLayoutId id="2147483956" r:id="rId10"/>
    <p:sldLayoutId id="2147483957" r:id="rId11"/>
  </p:sldLayoutIdLst>
  <p:txStyles>
    <p:titleStyle>
      <a:lvl1pPr algn="l" defTabSz="685800" rtl="0" eaLnBrk="0" fontAlgn="base" hangingPunct="0">
        <a:lnSpc>
          <a:spcPct val="89000"/>
        </a:lnSpc>
        <a:spcBef>
          <a:spcPct val="0"/>
        </a:spcBef>
        <a:spcAft>
          <a:spcPct val="0"/>
        </a:spcAft>
        <a:defRPr sz="3300" kern="1200">
          <a:solidFill>
            <a:schemeClr val="tx2"/>
          </a:solidFill>
          <a:latin typeface="+mj-lt"/>
          <a:ea typeface="+mj-ea"/>
          <a:cs typeface="+mj-cs"/>
        </a:defRPr>
      </a:lvl1pPr>
      <a:lvl2pPr algn="l" defTabSz="685800" rtl="0" eaLnBrk="0" fontAlgn="base" hangingPunct="0">
        <a:lnSpc>
          <a:spcPct val="89000"/>
        </a:lnSpc>
        <a:spcBef>
          <a:spcPct val="0"/>
        </a:spcBef>
        <a:spcAft>
          <a:spcPct val="0"/>
        </a:spcAft>
        <a:defRPr sz="3300">
          <a:solidFill>
            <a:schemeClr val="tx2"/>
          </a:solidFill>
          <a:latin typeface="Franklin Gothic Book" panose="020B0503020102020204" pitchFamily="34" charset="0"/>
        </a:defRPr>
      </a:lvl2pPr>
      <a:lvl3pPr algn="l" defTabSz="685800" rtl="0" eaLnBrk="0" fontAlgn="base" hangingPunct="0">
        <a:lnSpc>
          <a:spcPct val="89000"/>
        </a:lnSpc>
        <a:spcBef>
          <a:spcPct val="0"/>
        </a:spcBef>
        <a:spcAft>
          <a:spcPct val="0"/>
        </a:spcAft>
        <a:defRPr sz="3300">
          <a:solidFill>
            <a:schemeClr val="tx2"/>
          </a:solidFill>
          <a:latin typeface="Franklin Gothic Book" panose="020B0503020102020204" pitchFamily="34" charset="0"/>
        </a:defRPr>
      </a:lvl3pPr>
      <a:lvl4pPr algn="l" defTabSz="685800" rtl="0" eaLnBrk="0" fontAlgn="base" hangingPunct="0">
        <a:lnSpc>
          <a:spcPct val="89000"/>
        </a:lnSpc>
        <a:spcBef>
          <a:spcPct val="0"/>
        </a:spcBef>
        <a:spcAft>
          <a:spcPct val="0"/>
        </a:spcAft>
        <a:defRPr sz="3300">
          <a:solidFill>
            <a:schemeClr val="tx2"/>
          </a:solidFill>
          <a:latin typeface="Franklin Gothic Book" panose="020B0503020102020204" pitchFamily="34" charset="0"/>
        </a:defRPr>
      </a:lvl4pPr>
      <a:lvl5pPr algn="l" defTabSz="685800" rtl="0" eaLnBrk="0" fontAlgn="base" hangingPunct="0">
        <a:lnSpc>
          <a:spcPct val="89000"/>
        </a:lnSpc>
        <a:spcBef>
          <a:spcPct val="0"/>
        </a:spcBef>
        <a:spcAft>
          <a:spcPct val="0"/>
        </a:spcAft>
        <a:defRPr sz="3300">
          <a:solidFill>
            <a:schemeClr val="tx2"/>
          </a:solidFill>
          <a:latin typeface="Franklin Gothic Book" panose="020B0503020102020204" pitchFamily="34" charset="0"/>
        </a:defRPr>
      </a:lvl5pPr>
      <a:lvl6pPr marL="457200" algn="l" defTabSz="685800" rtl="0" fontAlgn="base">
        <a:lnSpc>
          <a:spcPct val="89000"/>
        </a:lnSpc>
        <a:spcBef>
          <a:spcPct val="0"/>
        </a:spcBef>
        <a:spcAft>
          <a:spcPct val="0"/>
        </a:spcAft>
        <a:defRPr sz="3300">
          <a:solidFill>
            <a:schemeClr val="tx2"/>
          </a:solidFill>
          <a:latin typeface="Franklin Gothic Book" panose="020B0503020102020204" pitchFamily="34" charset="0"/>
        </a:defRPr>
      </a:lvl6pPr>
      <a:lvl7pPr marL="914400" algn="l" defTabSz="685800" rtl="0" fontAlgn="base">
        <a:lnSpc>
          <a:spcPct val="89000"/>
        </a:lnSpc>
        <a:spcBef>
          <a:spcPct val="0"/>
        </a:spcBef>
        <a:spcAft>
          <a:spcPct val="0"/>
        </a:spcAft>
        <a:defRPr sz="3300">
          <a:solidFill>
            <a:schemeClr val="tx2"/>
          </a:solidFill>
          <a:latin typeface="Franklin Gothic Book" panose="020B0503020102020204" pitchFamily="34" charset="0"/>
        </a:defRPr>
      </a:lvl7pPr>
      <a:lvl8pPr marL="1371600" algn="l" defTabSz="685800" rtl="0" fontAlgn="base">
        <a:lnSpc>
          <a:spcPct val="89000"/>
        </a:lnSpc>
        <a:spcBef>
          <a:spcPct val="0"/>
        </a:spcBef>
        <a:spcAft>
          <a:spcPct val="0"/>
        </a:spcAft>
        <a:defRPr sz="3300">
          <a:solidFill>
            <a:schemeClr val="tx2"/>
          </a:solidFill>
          <a:latin typeface="Franklin Gothic Book" panose="020B0503020102020204" pitchFamily="34" charset="0"/>
        </a:defRPr>
      </a:lvl8pPr>
      <a:lvl9pPr marL="1828800" algn="l" defTabSz="685800" rtl="0" fontAlgn="base">
        <a:lnSpc>
          <a:spcPct val="89000"/>
        </a:lnSpc>
        <a:spcBef>
          <a:spcPct val="0"/>
        </a:spcBef>
        <a:spcAft>
          <a:spcPct val="0"/>
        </a:spcAft>
        <a:defRPr sz="3300">
          <a:solidFill>
            <a:schemeClr val="tx2"/>
          </a:solidFill>
          <a:latin typeface="Franklin Gothic Book" panose="020B0503020102020204" pitchFamily="34" charset="0"/>
        </a:defRPr>
      </a:lvl9pPr>
    </p:titleStyle>
    <p:bodyStyle>
      <a:lvl1pPr marL="287338" indent="-287338" algn="l" defTabSz="685800" rtl="0" eaLnBrk="0" fontAlgn="base" hangingPunct="0">
        <a:lnSpc>
          <a:spcPct val="94000"/>
        </a:lnSpc>
        <a:spcBef>
          <a:spcPts val="750"/>
        </a:spcBef>
        <a:spcAft>
          <a:spcPts val="150"/>
        </a:spcAft>
        <a:buFont typeface="Franklin Gothic Book" panose="020B0503020102020204" pitchFamily="34" charset="0"/>
        <a:buChar char="■"/>
        <a:defRPr sz="1500" kern="1200">
          <a:solidFill>
            <a:schemeClr val="tx2"/>
          </a:solidFill>
          <a:latin typeface="+mn-lt"/>
          <a:ea typeface="+mn-ea"/>
          <a:cs typeface="+mn-cs"/>
        </a:defRPr>
      </a:lvl1pPr>
      <a:lvl2pPr marL="685800" indent="-287338" algn="l" defTabSz="685800" rtl="0" eaLnBrk="0" fontAlgn="base" hangingPunct="0">
        <a:lnSpc>
          <a:spcPct val="94000"/>
        </a:lnSpc>
        <a:spcBef>
          <a:spcPts val="375"/>
        </a:spcBef>
        <a:spcAft>
          <a:spcPts val="150"/>
        </a:spcAft>
        <a:buFont typeface="Franklin Gothic Book" panose="020B0503020102020204" pitchFamily="34" charset="0"/>
        <a:buChar char="–"/>
        <a:defRPr sz="1500" i="1" kern="1200">
          <a:solidFill>
            <a:schemeClr val="tx2"/>
          </a:solidFill>
          <a:latin typeface="+mn-lt"/>
          <a:ea typeface="+mn-ea"/>
          <a:cs typeface="+mn-cs"/>
        </a:defRPr>
      </a:lvl2pPr>
      <a:lvl3pPr marL="1028700" indent="-287338" algn="l" defTabSz="685800" rtl="0" eaLnBrk="0" fontAlgn="base" hangingPunct="0">
        <a:lnSpc>
          <a:spcPct val="94000"/>
        </a:lnSpc>
        <a:spcBef>
          <a:spcPts val="375"/>
        </a:spcBef>
        <a:spcAft>
          <a:spcPts val="150"/>
        </a:spcAft>
        <a:buFont typeface="Franklin Gothic Book" panose="020B0503020102020204" pitchFamily="34" charset="0"/>
        <a:buChar char="■"/>
        <a:defRPr sz="1300" kern="1200">
          <a:solidFill>
            <a:schemeClr val="tx2"/>
          </a:solidFill>
          <a:latin typeface="+mn-lt"/>
          <a:ea typeface="+mn-ea"/>
          <a:cs typeface="+mn-cs"/>
        </a:defRPr>
      </a:lvl3pPr>
      <a:lvl4pPr marL="1371600" indent="-287338" algn="l" defTabSz="685800" rtl="0" eaLnBrk="0" fontAlgn="base" hangingPunct="0">
        <a:lnSpc>
          <a:spcPct val="94000"/>
        </a:lnSpc>
        <a:spcBef>
          <a:spcPts val="375"/>
        </a:spcBef>
        <a:spcAft>
          <a:spcPts val="150"/>
        </a:spcAft>
        <a:buFont typeface="Franklin Gothic Book" panose="020B0503020102020204" pitchFamily="34" charset="0"/>
        <a:buChar char="–"/>
        <a:defRPr sz="1300" i="1" kern="1200">
          <a:solidFill>
            <a:schemeClr val="tx2"/>
          </a:solidFill>
          <a:latin typeface="+mn-lt"/>
          <a:ea typeface="+mn-ea"/>
          <a:cs typeface="+mn-cs"/>
        </a:defRPr>
      </a:lvl4pPr>
      <a:lvl5pPr marL="1714500" indent="-287338" algn="l" defTabSz="685800" rtl="0" eaLnBrk="0" fontAlgn="base" hangingPunct="0">
        <a:lnSpc>
          <a:spcPct val="94000"/>
        </a:lnSpc>
        <a:spcBef>
          <a:spcPts val="375"/>
        </a:spcBef>
        <a:spcAft>
          <a:spcPts val="150"/>
        </a:spcAft>
        <a:buFont typeface="Franklin Gothic Book" panose="020B0503020102020204" pitchFamily="34" charset="0"/>
        <a:buChar char="■"/>
        <a:defRPr sz="1200" kern="120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8.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10.jpg">
            <a:extLst>
              <a:ext uri="{FF2B5EF4-FFF2-40B4-BE49-F238E27FC236}">
                <a16:creationId xmlns:a16="http://schemas.microsoft.com/office/drawing/2014/main" id="{8B4B25F7-FC76-6C7A-92C7-0E49D7B27DCE}"/>
              </a:ext>
            </a:extLst>
          </p:cNvPr>
          <p:cNvPicPr>
            <a:picLocks noChangeAspect="1"/>
          </p:cNvPicPr>
          <p:nvPr/>
        </p:nvPicPr>
        <p:blipFill>
          <a:blip r:embed="rId3">
            <a:extLst>
              <a:ext uri="{28A0092B-C50C-407E-A947-70E740481C1C}">
                <a14:useLocalDpi xmlns:a14="http://schemas.microsoft.com/office/drawing/2010/main" val="0"/>
              </a:ext>
            </a:extLst>
          </a:blip>
          <a:srcRect l="13559" t="5766" r="11299" b="8073"/>
          <a:stretch>
            <a:fillRect/>
          </a:stretch>
        </p:blipFill>
        <p:spPr bwMode="auto">
          <a:xfrm>
            <a:off x="-31750" y="-26988"/>
            <a:ext cx="9204325"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9F90CB27-EBC4-4FBB-9537-31F8C8587B8A}"/>
              </a:ext>
            </a:extLst>
          </p:cNvPr>
          <p:cNvSpPr txBox="1">
            <a:spLocks/>
          </p:cNvSpPr>
          <p:nvPr/>
        </p:nvSpPr>
        <p:spPr>
          <a:xfrm>
            <a:off x="971550" y="4365625"/>
            <a:ext cx="7199313" cy="1470025"/>
          </a:xfrm>
          <a:prstGeom prst="rect">
            <a:avLst/>
          </a:prstGeom>
        </p:spPr>
        <p:txBody>
          <a:bodyPr anchor="ctr">
            <a:normAutofit/>
          </a:bodyPr>
          <a:lstStyle/>
          <a:p>
            <a:pPr algn="ctr" eaLnBrk="1" fontAlgn="auto" hangingPunct="1">
              <a:spcAft>
                <a:spcPts val="0"/>
              </a:spcAft>
              <a:defRPr/>
            </a:pPr>
            <a:r>
              <a:rPr lang="it-IT" sz="6000" b="1" dirty="0">
                <a:latin typeface="+mj-lt"/>
                <a:ea typeface="+mj-ea"/>
                <a:cs typeface="+mj-cs"/>
              </a:rPr>
              <a:t>Il fascismo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itolo 1">
            <a:extLst>
              <a:ext uri="{FF2B5EF4-FFF2-40B4-BE49-F238E27FC236}">
                <a16:creationId xmlns:a16="http://schemas.microsoft.com/office/drawing/2014/main" id="{2D11B4A2-FFBF-CABF-2783-300F4FBC8258}"/>
              </a:ext>
            </a:extLst>
          </p:cNvPr>
          <p:cNvSpPr>
            <a:spLocks noGrp="1"/>
          </p:cNvSpPr>
          <p:nvPr>
            <p:ph type="title"/>
          </p:nvPr>
        </p:nvSpPr>
        <p:spPr>
          <a:xfrm>
            <a:off x="1169988" y="323850"/>
            <a:ext cx="7200900" cy="523875"/>
          </a:xfrm>
        </p:spPr>
        <p:txBody>
          <a:bodyPr/>
          <a:lstStyle/>
          <a:p>
            <a:r>
              <a:rPr lang="it-IT" altLang="en-US" b="1"/>
              <a:t>LE SQUADRE FASCISTE</a:t>
            </a:r>
          </a:p>
        </p:txBody>
      </p:sp>
      <p:sp>
        <p:nvSpPr>
          <p:cNvPr id="3" name="Segnaposto contenuto 2">
            <a:extLst>
              <a:ext uri="{FF2B5EF4-FFF2-40B4-BE49-F238E27FC236}">
                <a16:creationId xmlns:a16="http://schemas.microsoft.com/office/drawing/2014/main" id="{5352FCD4-A5E3-433F-B6E4-D535B94311DF}"/>
              </a:ext>
            </a:extLst>
          </p:cNvPr>
          <p:cNvSpPr>
            <a:spLocks noGrp="1"/>
          </p:cNvSpPr>
          <p:nvPr>
            <p:ph idx="1"/>
          </p:nvPr>
        </p:nvSpPr>
        <p:spPr>
          <a:xfrm>
            <a:off x="698500" y="1625600"/>
            <a:ext cx="5183188" cy="1263650"/>
          </a:xfrm>
        </p:spPr>
        <p:txBody>
          <a:bodyPr>
            <a:normAutofit fontScale="55000" lnSpcReduction="20000"/>
          </a:bodyPr>
          <a:lstStyle/>
          <a:p>
            <a:pPr>
              <a:defRPr/>
            </a:pPr>
            <a:r>
              <a:rPr lang="it-IT" b="1" dirty="0"/>
              <a:t>Composte da ex-militari e sostenute dai proprietari terrieri e dagli industrialipreoccupati dei successi dei sindacati, intensificarono l’uso della violenza, dandosi un’ organizzazione paramilitare.  </a:t>
            </a:r>
          </a:p>
        </p:txBody>
      </p:sp>
      <p:sp>
        <p:nvSpPr>
          <p:cNvPr id="21508" name="AutoShape 4" descr="Risultati immagini per squadracce fasciste">
            <a:extLst>
              <a:ext uri="{FF2B5EF4-FFF2-40B4-BE49-F238E27FC236}">
                <a16:creationId xmlns:a16="http://schemas.microsoft.com/office/drawing/2014/main" id="{736B12C3-AD6E-05DD-D659-3F391F583477}"/>
              </a:ext>
            </a:extLst>
          </p:cNvPr>
          <p:cNvSpPr>
            <a:spLocks noChangeAspect="1" noChangeArrowheads="1"/>
          </p:cNvSpPr>
          <p:nvPr/>
        </p:nvSpPr>
        <p:spPr bwMode="auto">
          <a:xfrm>
            <a:off x="115888" y="7493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21509" name="AutoShape 6" descr="Risultati immagini per squadracce fasciste">
            <a:extLst>
              <a:ext uri="{FF2B5EF4-FFF2-40B4-BE49-F238E27FC236}">
                <a16:creationId xmlns:a16="http://schemas.microsoft.com/office/drawing/2014/main" id="{45A0A731-F473-5E5C-99BB-D3496C7C74EF}"/>
              </a:ext>
            </a:extLst>
          </p:cNvPr>
          <p:cNvSpPr>
            <a:spLocks noChangeAspect="1" noChangeArrowheads="1"/>
          </p:cNvSpPr>
          <p:nvPr/>
        </p:nvSpPr>
        <p:spPr bwMode="auto">
          <a:xfrm>
            <a:off x="115888" y="7493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21510" name="AutoShape 8" descr="Risultati immagini per squadracce fasciste">
            <a:extLst>
              <a:ext uri="{FF2B5EF4-FFF2-40B4-BE49-F238E27FC236}">
                <a16:creationId xmlns:a16="http://schemas.microsoft.com/office/drawing/2014/main" id="{0D0B6A5C-9F8A-C14F-C745-C7BB58E6292B}"/>
              </a:ext>
            </a:extLst>
          </p:cNvPr>
          <p:cNvSpPr>
            <a:spLocks noChangeAspect="1" noChangeArrowheads="1"/>
          </p:cNvSpPr>
          <p:nvPr/>
        </p:nvSpPr>
        <p:spPr bwMode="auto">
          <a:xfrm>
            <a:off x="115888" y="7493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21511" name="AutoShape 10" descr="Risultati immagini per squadracce fasciste">
            <a:extLst>
              <a:ext uri="{FF2B5EF4-FFF2-40B4-BE49-F238E27FC236}">
                <a16:creationId xmlns:a16="http://schemas.microsoft.com/office/drawing/2014/main" id="{12F61309-0D0E-3841-A1CE-93769EDD9D2E}"/>
              </a:ext>
            </a:extLst>
          </p:cNvPr>
          <p:cNvSpPr>
            <a:spLocks noChangeAspect="1" noChangeArrowheads="1"/>
          </p:cNvSpPr>
          <p:nvPr/>
        </p:nvSpPr>
        <p:spPr bwMode="auto">
          <a:xfrm>
            <a:off x="115888" y="7493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21512" name="AutoShape 12" descr="Risultati immagini per squadracce fasciste">
            <a:extLst>
              <a:ext uri="{FF2B5EF4-FFF2-40B4-BE49-F238E27FC236}">
                <a16:creationId xmlns:a16="http://schemas.microsoft.com/office/drawing/2014/main" id="{A287C58F-6927-2899-AB22-E3A33B46666B}"/>
              </a:ext>
            </a:extLst>
          </p:cNvPr>
          <p:cNvSpPr>
            <a:spLocks noChangeAspect="1" noChangeArrowheads="1"/>
          </p:cNvSpPr>
          <p:nvPr/>
        </p:nvSpPr>
        <p:spPr bwMode="auto">
          <a:xfrm>
            <a:off x="115888" y="7493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21513" name="AutoShape 14" descr="Risultati immagini per squadracce fasciste">
            <a:extLst>
              <a:ext uri="{FF2B5EF4-FFF2-40B4-BE49-F238E27FC236}">
                <a16:creationId xmlns:a16="http://schemas.microsoft.com/office/drawing/2014/main" id="{3112BEDE-E2BF-4925-5272-EA3841DAF4FA}"/>
              </a:ext>
            </a:extLst>
          </p:cNvPr>
          <p:cNvSpPr>
            <a:spLocks noChangeAspect="1" noChangeArrowheads="1"/>
          </p:cNvSpPr>
          <p:nvPr/>
        </p:nvSpPr>
        <p:spPr bwMode="auto">
          <a:xfrm>
            <a:off x="115888" y="7493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pic>
        <p:nvPicPr>
          <p:cNvPr id="21514" name="Immagine 10" descr="download.jpg">
            <a:extLst>
              <a:ext uri="{FF2B5EF4-FFF2-40B4-BE49-F238E27FC236}">
                <a16:creationId xmlns:a16="http://schemas.microsoft.com/office/drawing/2014/main" id="{7756E18A-CE71-867D-7088-3D9E3AE603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313" y="1339850"/>
            <a:ext cx="2979737"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olo 1">
            <a:extLst>
              <a:ext uri="{FF2B5EF4-FFF2-40B4-BE49-F238E27FC236}">
                <a16:creationId xmlns:a16="http://schemas.microsoft.com/office/drawing/2014/main" id="{13F7379B-3BB4-4CF9-BDC6-B55A517A2F99}"/>
              </a:ext>
            </a:extLst>
          </p:cNvPr>
          <p:cNvSpPr txBox="1">
            <a:spLocks/>
          </p:cNvSpPr>
          <p:nvPr/>
        </p:nvSpPr>
        <p:spPr>
          <a:xfrm>
            <a:off x="1809750" y="3084513"/>
            <a:ext cx="2486025" cy="350837"/>
          </a:xfrm>
          <a:prstGeom prst="rect">
            <a:avLst/>
          </a:prstGeom>
        </p:spPr>
        <p:txBody>
          <a:bodyPr lIns="68580" tIns="34290" rIns="68580" bIns="34290">
            <a:normAutofit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defRPr/>
            </a:pPr>
            <a:r>
              <a:rPr lang="it-IT" sz="2100" b="1" dirty="0"/>
              <a:t>COSA FACEVANO</a:t>
            </a:r>
          </a:p>
        </p:txBody>
      </p:sp>
      <p:sp>
        <p:nvSpPr>
          <p:cNvPr id="21516" name="CasellaDiTesto 4">
            <a:extLst>
              <a:ext uri="{FF2B5EF4-FFF2-40B4-BE49-F238E27FC236}">
                <a16:creationId xmlns:a16="http://schemas.microsoft.com/office/drawing/2014/main" id="{D6191279-1B94-F149-8110-99AB5470E964}"/>
              </a:ext>
            </a:extLst>
          </p:cNvPr>
          <p:cNvSpPr txBox="1">
            <a:spLocks noChangeArrowheads="1"/>
          </p:cNvSpPr>
          <p:nvPr/>
        </p:nvSpPr>
        <p:spPr bwMode="auto">
          <a:xfrm>
            <a:off x="2827338" y="1308100"/>
            <a:ext cx="3886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en-US" sz="2100" b="1">
                <a:latin typeface="Arial" panose="020B0604020202020204" pitchFamily="34" charset="0"/>
              </a:rPr>
              <a:t>CHI ERANO</a:t>
            </a:r>
          </a:p>
        </p:txBody>
      </p:sp>
      <p:sp>
        <p:nvSpPr>
          <p:cNvPr id="21517" name="Segnaposto contenuto 2">
            <a:extLst>
              <a:ext uri="{FF2B5EF4-FFF2-40B4-BE49-F238E27FC236}">
                <a16:creationId xmlns:a16="http://schemas.microsoft.com/office/drawing/2014/main" id="{2F2EDC51-0B55-1D9C-CFB2-6B3FE1464D62}"/>
              </a:ext>
            </a:extLst>
          </p:cNvPr>
          <p:cNvSpPr txBox="1">
            <a:spLocks noChangeArrowheads="1"/>
          </p:cNvSpPr>
          <p:nvPr/>
        </p:nvSpPr>
        <p:spPr bwMode="auto">
          <a:xfrm>
            <a:off x="1373188" y="3449638"/>
            <a:ext cx="46640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82588" indent="-382588">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382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371600" indent="-3825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828800" indent="-3825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286000" indent="-3825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743200" indent="-382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3200400" indent="-382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657600" indent="-382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4114800" indent="-382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4000"/>
              </a:lnSpc>
              <a:spcBef>
                <a:spcPts val="450"/>
              </a:spcBef>
              <a:spcAft>
                <a:spcPts val="200"/>
              </a:spcAft>
              <a:buFont typeface="Franklin Gothic Book" panose="020B0503020102020204" pitchFamily="34" charset="0"/>
              <a:buNone/>
            </a:pPr>
            <a:r>
              <a:rPr lang="it-IT" altLang="en-US" sz="1500" b="1">
                <a:solidFill>
                  <a:schemeClr val="tx2"/>
                </a:solidFill>
              </a:rPr>
              <a:t>Organizzavano spedizioni punitive contro l’opposizione :</a:t>
            </a:r>
          </a:p>
          <a:p>
            <a:pPr eaLnBrk="1" hangingPunct="1">
              <a:lnSpc>
                <a:spcPct val="94000"/>
              </a:lnSpc>
              <a:spcBef>
                <a:spcPts val="450"/>
              </a:spcBef>
              <a:spcAft>
                <a:spcPts val="200"/>
              </a:spcAft>
              <a:buFont typeface="Franklin Gothic Book" panose="020B0503020102020204" pitchFamily="34" charset="0"/>
              <a:buChar char="■"/>
            </a:pPr>
            <a:r>
              <a:rPr lang="it-IT" altLang="en-US" sz="1500" b="1">
                <a:solidFill>
                  <a:schemeClr val="tx2"/>
                </a:solidFill>
              </a:rPr>
              <a:t>Devastavano le camere del lavoro.</a:t>
            </a:r>
          </a:p>
          <a:p>
            <a:pPr eaLnBrk="1" hangingPunct="1">
              <a:lnSpc>
                <a:spcPct val="94000"/>
              </a:lnSpc>
              <a:spcBef>
                <a:spcPts val="450"/>
              </a:spcBef>
              <a:spcAft>
                <a:spcPts val="200"/>
              </a:spcAft>
              <a:buFont typeface="Franklin Gothic Book" panose="020B0503020102020204" pitchFamily="34" charset="0"/>
              <a:buChar char="■"/>
            </a:pPr>
            <a:r>
              <a:rPr lang="it-IT" altLang="en-US" sz="1500" b="1">
                <a:solidFill>
                  <a:schemeClr val="tx2"/>
                </a:solidFill>
              </a:rPr>
              <a:t>Incendiavano le sedi dei giornali di sinistra.</a:t>
            </a:r>
          </a:p>
          <a:p>
            <a:pPr eaLnBrk="1" hangingPunct="1">
              <a:lnSpc>
                <a:spcPct val="94000"/>
              </a:lnSpc>
              <a:spcBef>
                <a:spcPts val="450"/>
              </a:spcBef>
              <a:spcAft>
                <a:spcPts val="200"/>
              </a:spcAft>
              <a:buFont typeface="Franklin Gothic Book" panose="020B0503020102020204" pitchFamily="34" charset="0"/>
              <a:buChar char="■"/>
            </a:pPr>
            <a:r>
              <a:rPr lang="it-IT" altLang="en-US" sz="1500" b="1">
                <a:solidFill>
                  <a:schemeClr val="tx2"/>
                </a:solidFill>
              </a:rPr>
              <a:t>Uccidevano esponenti socialisti e sacerdoti.</a:t>
            </a:r>
          </a:p>
          <a:p>
            <a:pPr eaLnBrk="1" hangingPunct="1">
              <a:lnSpc>
                <a:spcPct val="94000"/>
              </a:lnSpc>
              <a:spcBef>
                <a:spcPts val="1000"/>
              </a:spcBef>
              <a:spcAft>
                <a:spcPts val="200"/>
              </a:spcAft>
              <a:buFont typeface="Franklin Gothic Book" panose="020B0503020102020204" pitchFamily="34" charset="0"/>
              <a:buNone/>
            </a:pPr>
            <a:endParaRPr lang="it-IT" altLang="en-US" sz="1500" b="1">
              <a:solidFill>
                <a:schemeClr val="tx2"/>
              </a:solidFill>
            </a:endParaRPr>
          </a:p>
        </p:txBody>
      </p:sp>
      <p:sp>
        <p:nvSpPr>
          <p:cNvPr id="21518" name="Titolo 1">
            <a:extLst>
              <a:ext uri="{FF2B5EF4-FFF2-40B4-BE49-F238E27FC236}">
                <a16:creationId xmlns:a16="http://schemas.microsoft.com/office/drawing/2014/main" id="{14B4E8FE-983B-A43F-A0C9-861686A8F593}"/>
              </a:ext>
            </a:extLst>
          </p:cNvPr>
          <p:cNvSpPr txBox="1">
            <a:spLocks noChangeArrowheads="1"/>
          </p:cNvSpPr>
          <p:nvPr/>
        </p:nvSpPr>
        <p:spPr bwMode="auto">
          <a:xfrm>
            <a:off x="3444875" y="4587875"/>
            <a:ext cx="59229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9000"/>
              </a:lnSpc>
              <a:spcBef>
                <a:spcPct val="0"/>
              </a:spcBef>
              <a:buFontTx/>
              <a:buNone/>
            </a:pPr>
            <a:r>
              <a:rPr lang="it-IT" altLang="en-US" sz="2100" b="1">
                <a:solidFill>
                  <a:schemeClr val="tx2"/>
                </a:solidFill>
              </a:rPr>
              <a:t>perché NON furono FERMATE?</a:t>
            </a:r>
          </a:p>
        </p:txBody>
      </p:sp>
      <p:sp>
        <p:nvSpPr>
          <p:cNvPr id="6" name="Freccia curva 5">
            <a:extLst>
              <a:ext uri="{FF2B5EF4-FFF2-40B4-BE49-F238E27FC236}">
                <a16:creationId xmlns:a16="http://schemas.microsoft.com/office/drawing/2014/main" id="{50419940-F389-48F4-A568-B457DAB89426}"/>
              </a:ext>
            </a:extLst>
          </p:cNvPr>
          <p:cNvSpPr/>
          <p:nvPr/>
        </p:nvSpPr>
        <p:spPr>
          <a:xfrm flipV="1">
            <a:off x="1287463" y="2854325"/>
            <a:ext cx="712787" cy="539750"/>
          </a:xfrm>
          <a:prstGeom prst="bentArrow">
            <a:avLst>
              <a:gd name="adj1" fmla="val 0"/>
              <a:gd name="adj2" fmla="val 25000"/>
              <a:gd name="adj3" fmla="val 25000"/>
              <a:gd name="adj4" fmla="val 6012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21520" name="Rettangolo 12">
            <a:extLst>
              <a:ext uri="{FF2B5EF4-FFF2-40B4-BE49-F238E27FC236}">
                <a16:creationId xmlns:a16="http://schemas.microsoft.com/office/drawing/2014/main" id="{8D937AA3-ECBC-AA9E-DC01-865EDA1032B7}"/>
              </a:ext>
            </a:extLst>
          </p:cNvPr>
          <p:cNvSpPr>
            <a:spLocks noChangeArrowheads="1"/>
          </p:cNvSpPr>
          <p:nvPr/>
        </p:nvSpPr>
        <p:spPr bwMode="auto">
          <a:xfrm>
            <a:off x="561975" y="4938713"/>
            <a:ext cx="8582025"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7338" indent="-287338"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4000"/>
              </a:lnSpc>
              <a:spcBef>
                <a:spcPct val="0"/>
              </a:spcBef>
              <a:spcAft>
                <a:spcPts val="150"/>
              </a:spcAft>
              <a:buFont typeface="Franklin Gothic Book" panose="020B0503020102020204" pitchFamily="34" charset="0"/>
              <a:buChar char="■"/>
            </a:pPr>
            <a:r>
              <a:rPr lang="it-IT" altLang="en-US" sz="1800">
                <a:solidFill>
                  <a:srgbClr val="191B0E"/>
                </a:solidFill>
                <a:latin typeface="Arial" panose="020B0604020202020204" pitchFamily="34" charset="0"/>
              </a:rPr>
              <a:t>Il Governo liberale con a capo Giovanni Giolitti fece un </a:t>
            </a:r>
            <a:r>
              <a:rPr lang="it-IT" altLang="en-US" sz="1800" b="1">
                <a:solidFill>
                  <a:srgbClr val="191B0E"/>
                </a:solidFill>
                <a:latin typeface="Arial" panose="020B0604020202020204" pitchFamily="34" charset="0"/>
              </a:rPr>
              <a:t>grave errore di valutazione </a:t>
            </a:r>
            <a:r>
              <a:rPr lang="it-IT" altLang="en-US" sz="1800">
                <a:solidFill>
                  <a:srgbClr val="191B0E"/>
                </a:solidFill>
                <a:latin typeface="Arial" panose="020B0604020202020204" pitchFamily="34" charset="0"/>
              </a:rPr>
              <a:t>e non ritenne il movimento fascista un pericolo: </a:t>
            </a:r>
          </a:p>
          <a:p>
            <a:pPr>
              <a:lnSpc>
                <a:spcPct val="94000"/>
              </a:lnSpc>
              <a:spcBef>
                <a:spcPct val="0"/>
              </a:spcBef>
              <a:spcAft>
                <a:spcPts val="150"/>
              </a:spcAft>
              <a:buFont typeface="Franklin Gothic Book" panose="020B0503020102020204" pitchFamily="34" charset="0"/>
              <a:buChar char="■"/>
            </a:pPr>
            <a:r>
              <a:rPr lang="it-IT" altLang="en-US" sz="1800" b="1">
                <a:solidFill>
                  <a:srgbClr val="191B0E"/>
                </a:solidFill>
                <a:latin typeface="Arial" panose="020B0604020202020204" pitchFamily="34" charset="0"/>
              </a:rPr>
              <a:t>pensava si trattasse di un fenomeno destinato a concludersi in breve tempo</a:t>
            </a:r>
            <a:r>
              <a:rPr lang="it-IT" altLang="en-US" sz="1800">
                <a:solidFill>
                  <a:srgbClr val="191B0E"/>
                </a:solidFill>
                <a:latin typeface="Arial" panose="020B0604020202020204" pitchFamily="34" charset="0"/>
              </a:rPr>
              <a:t>  e </a:t>
            </a:r>
          </a:p>
          <a:p>
            <a:pPr>
              <a:lnSpc>
                <a:spcPct val="94000"/>
              </a:lnSpc>
              <a:spcBef>
                <a:spcPct val="0"/>
              </a:spcBef>
              <a:spcAft>
                <a:spcPts val="150"/>
              </a:spcAft>
              <a:buFont typeface="Franklin Gothic Book" panose="020B0503020102020204" pitchFamily="34" charset="0"/>
              <a:buChar char="■"/>
            </a:pPr>
            <a:r>
              <a:rPr lang="it-IT" altLang="en-US" sz="1800" b="1">
                <a:solidFill>
                  <a:srgbClr val="191B0E"/>
                </a:solidFill>
                <a:latin typeface="Arial" panose="020B0604020202020204" pitchFamily="34" charset="0"/>
              </a:rPr>
              <a:t>intendeva sfruttare le sue azioni per arginare l’ascesa di socialisti e popolari</a:t>
            </a:r>
            <a:endParaRPr lang="it-IT" altLang="en-US" sz="1800">
              <a:solidFill>
                <a:srgbClr val="191B0E"/>
              </a:solidFill>
              <a:latin typeface="Arial" panose="020B0604020202020204" pitchFamily="34" charset="0"/>
            </a:endParaRPr>
          </a:p>
        </p:txBody>
      </p:sp>
      <p:sp>
        <p:nvSpPr>
          <p:cNvPr id="23" name="Freccia curva 22">
            <a:extLst>
              <a:ext uri="{FF2B5EF4-FFF2-40B4-BE49-F238E27FC236}">
                <a16:creationId xmlns:a16="http://schemas.microsoft.com/office/drawing/2014/main" id="{C670C207-4B67-42F1-858C-23A572B92669}"/>
              </a:ext>
            </a:extLst>
          </p:cNvPr>
          <p:cNvSpPr/>
          <p:nvPr/>
        </p:nvSpPr>
        <p:spPr>
          <a:xfrm rot="16200000" flipH="1" flipV="1">
            <a:off x="6017419" y="3853656"/>
            <a:ext cx="777875" cy="614363"/>
          </a:xfrm>
          <a:prstGeom prst="bentArrow">
            <a:avLst>
              <a:gd name="adj1" fmla="val 0"/>
              <a:gd name="adj2" fmla="val 25000"/>
              <a:gd name="adj3" fmla="val 25000"/>
              <a:gd name="adj4" fmla="val 6012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cxnSp>
        <p:nvCxnSpPr>
          <p:cNvPr id="18" name="Connettore diritto 17">
            <a:extLst>
              <a:ext uri="{FF2B5EF4-FFF2-40B4-BE49-F238E27FC236}">
                <a16:creationId xmlns:a16="http://schemas.microsoft.com/office/drawing/2014/main" id="{7F70DE60-0E0E-45FE-B994-0C45252C24D2}"/>
              </a:ext>
            </a:extLst>
          </p:cNvPr>
          <p:cNvCxnSpPr/>
          <p:nvPr/>
        </p:nvCxnSpPr>
        <p:spPr>
          <a:xfrm flipV="1">
            <a:off x="2000250" y="1323975"/>
            <a:ext cx="3881438" cy="15875"/>
          </a:xfrm>
          <a:prstGeom prst="line">
            <a:avLst/>
          </a:prstGeom>
        </p:spPr>
        <p:style>
          <a:lnRef idx="2">
            <a:schemeClr val="accent1"/>
          </a:lnRef>
          <a:fillRef idx="0">
            <a:schemeClr val="accent1"/>
          </a:fillRef>
          <a:effectRef idx="1">
            <a:schemeClr val="accent1"/>
          </a:effectRef>
          <a:fontRef idx="minor">
            <a:schemeClr val="tx1"/>
          </a:fontRef>
        </p:style>
      </p:cxnSp>
      <p:sp>
        <p:nvSpPr>
          <p:cNvPr id="26" name="Freccia curva 25">
            <a:extLst>
              <a:ext uri="{FF2B5EF4-FFF2-40B4-BE49-F238E27FC236}">
                <a16:creationId xmlns:a16="http://schemas.microsoft.com/office/drawing/2014/main" id="{F2CAB8D0-994B-498A-BE5B-9E70772459BE}"/>
              </a:ext>
            </a:extLst>
          </p:cNvPr>
          <p:cNvSpPr/>
          <p:nvPr/>
        </p:nvSpPr>
        <p:spPr>
          <a:xfrm rot="21422779" flipH="1" flipV="1">
            <a:off x="5270500" y="1330325"/>
            <a:ext cx="574675" cy="295275"/>
          </a:xfrm>
          <a:prstGeom prst="bentArrow">
            <a:avLst>
              <a:gd name="adj1" fmla="val 0"/>
              <a:gd name="adj2" fmla="val 29868"/>
              <a:gd name="adj3" fmla="val 25000"/>
              <a:gd name="adj4" fmla="val 6012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Immagine14">
            <a:extLst>
              <a:ext uri="{FF2B5EF4-FFF2-40B4-BE49-F238E27FC236}">
                <a16:creationId xmlns:a16="http://schemas.microsoft.com/office/drawing/2014/main" id="{B854F196-94AA-E230-5CA7-086C02E22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0"/>
            <a:ext cx="8964612" cy="699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Immagine16">
            <a:extLst>
              <a:ext uri="{FF2B5EF4-FFF2-40B4-BE49-F238E27FC236}">
                <a16:creationId xmlns:a16="http://schemas.microsoft.com/office/drawing/2014/main" id="{2D37C332-AEA3-203F-C777-0ECD15E95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4613" cy="703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F2B67988-9ECA-2D46-8C40-111AA9345E55}"/>
              </a:ext>
            </a:extLst>
          </p:cNvPr>
          <p:cNvSpPr>
            <a:spLocks noGrp="1"/>
          </p:cNvSpPr>
          <p:nvPr>
            <p:ph idx="1"/>
          </p:nvPr>
        </p:nvSpPr>
        <p:spPr>
          <a:xfrm>
            <a:off x="1258888" y="1600200"/>
            <a:ext cx="7427912" cy="4525963"/>
          </a:xfrm>
        </p:spPr>
        <p:txBody>
          <a:bodyPr lIns="90488" tIns="44450" rIns="90488" bIns="44450"/>
          <a:lstStyle/>
          <a:p>
            <a:r>
              <a:rPr lang="it-IT" altLang="en-US"/>
              <a:t>Vista la crisi politica Mussolini decide di trasformare il movimento in partito</a:t>
            </a:r>
          </a:p>
          <a:p>
            <a:r>
              <a:rPr lang="it-IT" altLang="en-US"/>
              <a:t>Il programma era di chiara natura conservatrice:</a:t>
            </a:r>
          </a:p>
        </p:txBody>
      </p:sp>
      <p:sp>
        <p:nvSpPr>
          <p:cNvPr id="24579" name="Rectangle 2">
            <a:extLst>
              <a:ext uri="{FF2B5EF4-FFF2-40B4-BE49-F238E27FC236}">
                <a16:creationId xmlns:a16="http://schemas.microsoft.com/office/drawing/2014/main" id="{D17BC73D-F9C9-C74F-414C-AA30B1AC840F}"/>
              </a:ext>
            </a:extLst>
          </p:cNvPr>
          <p:cNvSpPr>
            <a:spLocks noGrp="1"/>
          </p:cNvSpPr>
          <p:nvPr>
            <p:ph type="title"/>
          </p:nvPr>
        </p:nvSpPr>
        <p:spPr>
          <a:xfrm>
            <a:off x="1042988" y="274638"/>
            <a:ext cx="7643812" cy="1143000"/>
          </a:xfrm>
        </p:spPr>
        <p:txBody>
          <a:bodyPr lIns="90488" tIns="44450" rIns="90488" bIns="44450"/>
          <a:lstStyle/>
          <a:p>
            <a:r>
              <a:rPr lang="it-IT" altLang="en-US"/>
              <a:t>Il Partito Fascista</a:t>
            </a:r>
          </a:p>
        </p:txBody>
      </p:sp>
      <p:graphicFrame>
        <p:nvGraphicFramePr>
          <p:cNvPr id="24580" name="Object 2">
            <a:hlinkClick r:id="" action="ppaction://ole?verb=0"/>
            <a:extLst>
              <a:ext uri="{FF2B5EF4-FFF2-40B4-BE49-F238E27FC236}">
                <a16:creationId xmlns:a16="http://schemas.microsoft.com/office/drawing/2014/main" id="{95D375CD-E52A-04BB-7F8C-800CE2905292}"/>
              </a:ext>
            </a:extLst>
          </p:cNvPr>
          <p:cNvGraphicFramePr>
            <a:graphicFrameLocks/>
          </p:cNvGraphicFramePr>
          <p:nvPr/>
        </p:nvGraphicFramePr>
        <p:xfrm>
          <a:off x="914400" y="3886200"/>
          <a:ext cx="7378700" cy="2584450"/>
        </p:xfrm>
        <a:graphic>
          <a:graphicData uri="http://schemas.openxmlformats.org/presentationml/2006/ole">
            <mc:AlternateContent xmlns:mc="http://schemas.openxmlformats.org/markup-compatibility/2006">
              <mc:Choice xmlns:v="urn:schemas-microsoft-com:vml" Requires="v">
                <p:oleObj name="SnapGrafx" r:id="rId3" imgW="19710400" imgH="6121400" progId="SnapGrafx">
                  <p:embed/>
                </p:oleObj>
              </mc:Choice>
              <mc:Fallback>
                <p:oleObj name="SnapGrafx" r:id="rId3" imgW="19710400" imgH="6121400" progId="SnapGrafx">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886200"/>
                        <a:ext cx="7378700"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0B7402F-0592-F482-E1FA-8215E4D16339}"/>
              </a:ext>
            </a:extLst>
          </p:cNvPr>
          <p:cNvSpPr>
            <a:spLocks noGrp="1"/>
          </p:cNvSpPr>
          <p:nvPr>
            <p:ph type="title"/>
          </p:nvPr>
        </p:nvSpPr>
        <p:spPr>
          <a:xfrm>
            <a:off x="1258888" y="260350"/>
            <a:ext cx="6913562" cy="669925"/>
          </a:xfrm>
        </p:spPr>
        <p:txBody>
          <a:bodyPr/>
          <a:lstStyle/>
          <a:p>
            <a:pPr eaLnBrk="1" hangingPunct="1"/>
            <a:r>
              <a:rPr lang="it-IT" altLang="en-US" sz="3200" b="0"/>
              <a:t>L’affermazione del fascismo</a:t>
            </a:r>
          </a:p>
        </p:txBody>
      </p:sp>
      <p:sp>
        <p:nvSpPr>
          <p:cNvPr id="24" name="Rectangle 23">
            <a:extLst>
              <a:ext uri="{FF2B5EF4-FFF2-40B4-BE49-F238E27FC236}">
                <a16:creationId xmlns:a16="http://schemas.microsoft.com/office/drawing/2014/main" id="{8FFD7D8C-1155-4E81-AE86-F8547FC14DAF}"/>
              </a:ext>
            </a:extLst>
          </p:cNvPr>
          <p:cNvSpPr/>
          <p:nvPr/>
        </p:nvSpPr>
        <p:spPr>
          <a:xfrm>
            <a:off x="1331913" y="1268413"/>
            <a:ext cx="2447925" cy="865187"/>
          </a:xfrm>
          <a:prstGeom prst="rect">
            <a:avLst/>
          </a:prstGeom>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87313" eaLnBrk="1" fontAlgn="auto" hangingPunct="1">
              <a:spcBef>
                <a:spcPts val="0"/>
              </a:spcBef>
              <a:spcAft>
                <a:spcPts val="0"/>
              </a:spcAft>
              <a:defRPr/>
            </a:pPr>
            <a:r>
              <a:rPr lang="it-IT" sz="1600" dirty="0"/>
              <a:t>28 ottobre 1922</a:t>
            </a:r>
          </a:p>
          <a:p>
            <a:pPr marL="87313" eaLnBrk="1" fontAlgn="auto" hangingPunct="1">
              <a:spcBef>
                <a:spcPts val="0"/>
              </a:spcBef>
              <a:spcAft>
                <a:spcPts val="0"/>
              </a:spcAft>
              <a:defRPr/>
            </a:pPr>
            <a:r>
              <a:rPr lang="it-IT" sz="1600" dirty="0"/>
              <a:t>Marcia delle camicie nere su Roma.</a:t>
            </a:r>
          </a:p>
        </p:txBody>
      </p:sp>
      <p:sp>
        <p:nvSpPr>
          <p:cNvPr id="25" name="Rectangle 24">
            <a:extLst>
              <a:ext uri="{FF2B5EF4-FFF2-40B4-BE49-F238E27FC236}">
                <a16:creationId xmlns:a16="http://schemas.microsoft.com/office/drawing/2014/main" id="{D0488588-22F5-4CD6-883F-CC23A08887BA}"/>
              </a:ext>
            </a:extLst>
          </p:cNvPr>
          <p:cNvSpPr/>
          <p:nvPr/>
        </p:nvSpPr>
        <p:spPr>
          <a:xfrm>
            <a:off x="4859338" y="1268413"/>
            <a:ext cx="3673475" cy="865187"/>
          </a:xfrm>
          <a:prstGeom prst="rect">
            <a:avLst/>
          </a:prstGeom>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87313" eaLnBrk="1" fontAlgn="auto" hangingPunct="1">
              <a:spcBef>
                <a:spcPts val="0"/>
              </a:spcBef>
              <a:spcAft>
                <a:spcPts val="0"/>
              </a:spcAft>
              <a:defRPr/>
            </a:pPr>
            <a:r>
              <a:rPr lang="it-IT" sz="1600" dirty="0"/>
              <a:t>30 ottobre 1922</a:t>
            </a:r>
          </a:p>
          <a:p>
            <a:pPr marL="87313" eaLnBrk="1" fontAlgn="auto" hangingPunct="1">
              <a:spcBef>
                <a:spcPts val="0"/>
              </a:spcBef>
              <a:spcAft>
                <a:spcPts val="0"/>
              </a:spcAft>
              <a:defRPr/>
            </a:pPr>
            <a:r>
              <a:rPr lang="it-IT" sz="1600" dirty="0"/>
              <a:t>Incarico a Mussolini di formare il nuovo Governo.</a:t>
            </a:r>
          </a:p>
        </p:txBody>
      </p:sp>
      <p:sp>
        <p:nvSpPr>
          <p:cNvPr id="26" name="Rectangle 25">
            <a:extLst>
              <a:ext uri="{FF2B5EF4-FFF2-40B4-BE49-F238E27FC236}">
                <a16:creationId xmlns:a16="http://schemas.microsoft.com/office/drawing/2014/main" id="{E6AAB72D-4D3C-407D-89D4-66F454BE8268}"/>
              </a:ext>
            </a:extLst>
          </p:cNvPr>
          <p:cNvSpPr/>
          <p:nvPr/>
        </p:nvSpPr>
        <p:spPr>
          <a:xfrm>
            <a:off x="5508625" y="3213100"/>
            <a:ext cx="3240088" cy="1008063"/>
          </a:xfrm>
          <a:prstGeom prst="rect">
            <a:avLst/>
          </a:prstGeom>
          <a:solidFill>
            <a:schemeClr val="accent2">
              <a:lumMod val="40000"/>
              <a:lumOff val="60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87313" eaLnBrk="1" fontAlgn="auto" hangingPunct="1">
              <a:spcBef>
                <a:spcPts val="0"/>
              </a:spcBef>
              <a:spcAft>
                <a:spcPts val="0"/>
              </a:spcAft>
              <a:defRPr/>
            </a:pPr>
            <a:r>
              <a:rPr lang="it-IT" sz="2000" b="1" dirty="0"/>
              <a:t>1922 - 1924</a:t>
            </a:r>
          </a:p>
          <a:p>
            <a:pPr marL="87313" eaLnBrk="1" fontAlgn="auto" hangingPunct="1">
              <a:spcBef>
                <a:spcPts val="0"/>
              </a:spcBef>
              <a:spcAft>
                <a:spcPts val="0"/>
              </a:spcAft>
              <a:defRPr/>
            </a:pPr>
            <a:r>
              <a:rPr lang="it-IT" sz="2000" b="1" dirty="0"/>
              <a:t>Prima fase</a:t>
            </a:r>
            <a:endParaRPr lang="it-IT" sz="2000" dirty="0"/>
          </a:p>
        </p:txBody>
      </p:sp>
      <p:sp>
        <p:nvSpPr>
          <p:cNvPr id="27" name="Rectangle 26">
            <a:extLst>
              <a:ext uri="{FF2B5EF4-FFF2-40B4-BE49-F238E27FC236}">
                <a16:creationId xmlns:a16="http://schemas.microsoft.com/office/drawing/2014/main" id="{8E255F77-2D68-4386-9B4F-CF62E3385956}"/>
              </a:ext>
            </a:extLst>
          </p:cNvPr>
          <p:cNvSpPr/>
          <p:nvPr/>
        </p:nvSpPr>
        <p:spPr>
          <a:xfrm>
            <a:off x="1403350" y="5157788"/>
            <a:ext cx="3744913" cy="1366837"/>
          </a:xfrm>
          <a:prstGeom prst="rect">
            <a:avLst/>
          </a:prstGeom>
          <a:solidFill>
            <a:schemeClr val="accent2">
              <a:lumMod val="60000"/>
              <a:lumOff val="40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it-IT" sz="1600" b="1" dirty="0"/>
              <a:t>1925</a:t>
            </a:r>
          </a:p>
          <a:p>
            <a:pPr marL="357188" indent="-263525" eaLnBrk="1" fontAlgn="auto" hangingPunct="1">
              <a:spcBef>
                <a:spcPts val="0"/>
              </a:spcBef>
              <a:spcAft>
                <a:spcPts val="0"/>
              </a:spcAft>
              <a:buFont typeface="Wingdings" pitchFamily="2" charset="2"/>
              <a:buChar char="q"/>
              <a:defRPr/>
            </a:pPr>
            <a:r>
              <a:rPr lang="it-IT" sz="1600" dirty="0"/>
              <a:t>Trasformazione del fascismo in una dittatura .</a:t>
            </a:r>
          </a:p>
          <a:p>
            <a:pPr marL="357188" indent="-263525" eaLnBrk="1" fontAlgn="auto" hangingPunct="1">
              <a:spcBef>
                <a:spcPts val="0"/>
              </a:spcBef>
              <a:spcAft>
                <a:spcPts val="0"/>
              </a:spcAft>
              <a:buFont typeface="Wingdings" pitchFamily="2" charset="2"/>
              <a:buChar char="q"/>
              <a:defRPr/>
            </a:pPr>
            <a:r>
              <a:rPr lang="it-IT" sz="1600" b="1" dirty="0"/>
              <a:t>Avvio della costruzione di un regime totalitario</a:t>
            </a:r>
            <a:r>
              <a:rPr lang="it-IT" sz="1600" dirty="0"/>
              <a:t>.</a:t>
            </a:r>
          </a:p>
        </p:txBody>
      </p:sp>
      <p:sp>
        <p:nvSpPr>
          <p:cNvPr id="7" name="Rectangle 6">
            <a:extLst>
              <a:ext uri="{FF2B5EF4-FFF2-40B4-BE49-F238E27FC236}">
                <a16:creationId xmlns:a16="http://schemas.microsoft.com/office/drawing/2014/main" id="{452C5BE5-10DA-4A2B-A649-1A744D8B1B54}"/>
              </a:ext>
            </a:extLst>
          </p:cNvPr>
          <p:cNvSpPr/>
          <p:nvPr/>
        </p:nvSpPr>
        <p:spPr>
          <a:xfrm>
            <a:off x="1403350" y="2708275"/>
            <a:ext cx="3744913" cy="1944688"/>
          </a:xfrm>
          <a:prstGeom prst="rect">
            <a:avLst/>
          </a:prstGeom>
          <a:solidFill>
            <a:schemeClr val="accent2">
              <a:lumMod val="40000"/>
              <a:lumOff val="60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363538" indent="-276225" eaLnBrk="1" fontAlgn="auto" hangingPunct="1">
              <a:spcBef>
                <a:spcPts val="0"/>
              </a:spcBef>
              <a:spcAft>
                <a:spcPts val="0"/>
              </a:spcAft>
              <a:buFont typeface="Wingdings" pitchFamily="2" charset="2"/>
              <a:buChar char="Ø"/>
              <a:defRPr/>
            </a:pPr>
            <a:endParaRPr lang="it-IT" sz="1600" dirty="0"/>
          </a:p>
          <a:p>
            <a:pPr marL="363538" indent="-276225" eaLnBrk="1" fontAlgn="auto" hangingPunct="1">
              <a:spcBef>
                <a:spcPts val="0"/>
              </a:spcBef>
              <a:spcAft>
                <a:spcPts val="0"/>
              </a:spcAft>
              <a:buFont typeface="Wingdings" pitchFamily="2" charset="2"/>
              <a:buChar char="q"/>
              <a:defRPr/>
            </a:pPr>
            <a:r>
              <a:rPr lang="it-IT" sz="1600" dirty="0"/>
              <a:t>Rispetto della legge nell’attività di governo.</a:t>
            </a:r>
          </a:p>
          <a:p>
            <a:pPr marL="363538" indent="-276225" eaLnBrk="1" fontAlgn="auto" hangingPunct="1">
              <a:spcBef>
                <a:spcPts val="0"/>
              </a:spcBef>
              <a:spcAft>
                <a:spcPts val="0"/>
              </a:spcAft>
              <a:buFont typeface="Wingdings" pitchFamily="2" charset="2"/>
              <a:buChar char="q"/>
              <a:defRPr/>
            </a:pPr>
            <a:r>
              <a:rPr lang="it-IT" sz="1600" dirty="0"/>
              <a:t>Istituzione della Milizia Volontaria per la Sicurezza Nazionale, forza armata alle dipendenze di Mussolini.</a:t>
            </a:r>
          </a:p>
          <a:p>
            <a:pPr eaLnBrk="1" fontAlgn="auto" hangingPunct="1">
              <a:spcBef>
                <a:spcPts val="0"/>
              </a:spcBef>
              <a:spcAft>
                <a:spcPts val="0"/>
              </a:spcAft>
              <a:defRPr/>
            </a:pPr>
            <a:endParaRPr lang="it-IT" sz="1400" dirty="0"/>
          </a:p>
        </p:txBody>
      </p:sp>
      <p:sp>
        <p:nvSpPr>
          <p:cNvPr id="9" name="Rectangle 8">
            <a:extLst>
              <a:ext uri="{FF2B5EF4-FFF2-40B4-BE49-F238E27FC236}">
                <a16:creationId xmlns:a16="http://schemas.microsoft.com/office/drawing/2014/main" id="{50C7A474-2B99-42A0-B720-8CD5D86EF0E9}"/>
              </a:ext>
            </a:extLst>
          </p:cNvPr>
          <p:cNvSpPr/>
          <p:nvPr/>
        </p:nvSpPr>
        <p:spPr>
          <a:xfrm>
            <a:off x="5508625" y="5229225"/>
            <a:ext cx="3240088" cy="1152525"/>
          </a:xfrm>
          <a:prstGeom prst="rect">
            <a:avLst/>
          </a:prstGeom>
          <a:solidFill>
            <a:schemeClr val="accent3">
              <a:lumMod val="60000"/>
              <a:lumOff val="40000"/>
            </a:schemeClr>
          </a:solidFill>
          <a:ln>
            <a:solidFill>
              <a:schemeClr val="accent3">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87313" eaLnBrk="1" fontAlgn="auto" hangingPunct="1">
              <a:spcBef>
                <a:spcPts val="0"/>
              </a:spcBef>
              <a:spcAft>
                <a:spcPts val="0"/>
              </a:spcAft>
              <a:defRPr/>
            </a:pPr>
            <a:r>
              <a:rPr lang="it-IT" sz="1600" b="1" dirty="0"/>
              <a:t>1924</a:t>
            </a:r>
          </a:p>
          <a:p>
            <a:pPr marL="87313" eaLnBrk="1" fontAlgn="auto" hangingPunct="1">
              <a:spcBef>
                <a:spcPts val="0"/>
              </a:spcBef>
              <a:spcAft>
                <a:spcPts val="0"/>
              </a:spcAft>
              <a:defRPr/>
            </a:pPr>
            <a:r>
              <a:rPr lang="it-IT" sz="1600" dirty="0"/>
              <a:t>Campagna elettorale all’insegna della violenza e assassinio di Giacomo Matteotti da parte dei sicari del Duce</a:t>
            </a:r>
          </a:p>
        </p:txBody>
      </p:sp>
      <p:sp>
        <p:nvSpPr>
          <p:cNvPr id="12" name="Right Arrow 11">
            <a:extLst>
              <a:ext uri="{FF2B5EF4-FFF2-40B4-BE49-F238E27FC236}">
                <a16:creationId xmlns:a16="http://schemas.microsoft.com/office/drawing/2014/main" id="{A0EE970C-FF81-4B76-AAFD-932B881B2FD1}"/>
              </a:ext>
            </a:extLst>
          </p:cNvPr>
          <p:cNvSpPr/>
          <p:nvPr/>
        </p:nvSpPr>
        <p:spPr>
          <a:xfrm rot="5400000">
            <a:off x="6561931" y="2394744"/>
            <a:ext cx="720725" cy="484188"/>
          </a:xfrm>
          <a:prstGeom prst="rightArrow">
            <a:avLst/>
          </a:prstGeom>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87313" eaLnBrk="1" fontAlgn="auto" hangingPunct="1">
              <a:spcBef>
                <a:spcPts val="0"/>
              </a:spcBef>
              <a:spcAft>
                <a:spcPts val="0"/>
              </a:spcAft>
              <a:defRPr/>
            </a:pPr>
            <a:endParaRPr lang="it-IT" sz="1600"/>
          </a:p>
        </p:txBody>
      </p:sp>
      <p:sp>
        <p:nvSpPr>
          <p:cNvPr id="13" name="Right Arrow 12">
            <a:extLst>
              <a:ext uri="{FF2B5EF4-FFF2-40B4-BE49-F238E27FC236}">
                <a16:creationId xmlns:a16="http://schemas.microsoft.com/office/drawing/2014/main" id="{AF95AC2B-C0C5-40C4-B125-6C707173285A}"/>
              </a:ext>
            </a:extLst>
          </p:cNvPr>
          <p:cNvSpPr/>
          <p:nvPr/>
        </p:nvSpPr>
        <p:spPr>
          <a:xfrm rot="10800000">
            <a:off x="5003800" y="3429000"/>
            <a:ext cx="576263" cy="484188"/>
          </a:xfrm>
          <a:prstGeom prst="rightArrow">
            <a:avLst/>
          </a:prstGeom>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87313" eaLnBrk="1" fontAlgn="auto" hangingPunct="1">
              <a:spcBef>
                <a:spcPts val="0"/>
              </a:spcBef>
              <a:spcAft>
                <a:spcPts val="0"/>
              </a:spcAft>
              <a:defRPr/>
            </a:pPr>
            <a:endParaRPr lang="it-IT" sz="1600"/>
          </a:p>
        </p:txBody>
      </p:sp>
      <p:sp>
        <p:nvSpPr>
          <p:cNvPr id="15" name="Right Arrow 14">
            <a:extLst>
              <a:ext uri="{FF2B5EF4-FFF2-40B4-BE49-F238E27FC236}">
                <a16:creationId xmlns:a16="http://schemas.microsoft.com/office/drawing/2014/main" id="{6DB59635-555E-4769-AE8E-02F61EC602A6}"/>
              </a:ext>
            </a:extLst>
          </p:cNvPr>
          <p:cNvSpPr/>
          <p:nvPr/>
        </p:nvSpPr>
        <p:spPr>
          <a:xfrm>
            <a:off x="3995738" y="1412875"/>
            <a:ext cx="720725" cy="484188"/>
          </a:xfrm>
          <a:prstGeom prst="rightArrow">
            <a:avLst/>
          </a:prstGeom>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87313" eaLnBrk="1" fontAlgn="auto" hangingPunct="1">
              <a:spcBef>
                <a:spcPts val="0"/>
              </a:spcBef>
              <a:spcAft>
                <a:spcPts val="0"/>
              </a:spcAft>
              <a:defRPr/>
            </a:pPr>
            <a:endParaRPr lang="it-IT" sz="1600"/>
          </a:p>
        </p:txBody>
      </p:sp>
      <p:sp>
        <p:nvSpPr>
          <p:cNvPr id="16" name="Right Arrow 15">
            <a:extLst>
              <a:ext uri="{FF2B5EF4-FFF2-40B4-BE49-F238E27FC236}">
                <a16:creationId xmlns:a16="http://schemas.microsoft.com/office/drawing/2014/main" id="{61348482-F531-430F-9610-DAFF12FF5B5F}"/>
              </a:ext>
            </a:extLst>
          </p:cNvPr>
          <p:cNvSpPr/>
          <p:nvPr/>
        </p:nvSpPr>
        <p:spPr>
          <a:xfrm rot="5400000">
            <a:off x="6562725" y="4483100"/>
            <a:ext cx="719138" cy="484188"/>
          </a:xfrm>
          <a:prstGeom prst="rightArrow">
            <a:avLst/>
          </a:prstGeom>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87313" eaLnBrk="1" fontAlgn="auto" hangingPunct="1">
              <a:spcBef>
                <a:spcPts val="0"/>
              </a:spcBef>
              <a:spcAft>
                <a:spcPts val="0"/>
              </a:spcAft>
              <a:defRPr/>
            </a:pPr>
            <a:endParaRPr lang="it-IT" sz="1600"/>
          </a:p>
        </p:txBody>
      </p:sp>
      <p:sp>
        <p:nvSpPr>
          <p:cNvPr id="17" name="Right Arrow 16">
            <a:extLst>
              <a:ext uri="{FF2B5EF4-FFF2-40B4-BE49-F238E27FC236}">
                <a16:creationId xmlns:a16="http://schemas.microsoft.com/office/drawing/2014/main" id="{20FB65C8-E054-4B65-A9D0-143AD6E57346}"/>
              </a:ext>
            </a:extLst>
          </p:cNvPr>
          <p:cNvSpPr/>
          <p:nvPr/>
        </p:nvSpPr>
        <p:spPr>
          <a:xfrm rot="10800000">
            <a:off x="5003800" y="5589588"/>
            <a:ext cx="576263" cy="484187"/>
          </a:xfrm>
          <a:prstGeom prst="rightArrow">
            <a:avLst/>
          </a:prstGeom>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87313" eaLnBrk="1" fontAlgn="auto" hangingPunct="1">
              <a:spcBef>
                <a:spcPts val="0"/>
              </a:spcBef>
              <a:spcAft>
                <a:spcPts val="0"/>
              </a:spcAft>
              <a:defRPr/>
            </a:pPr>
            <a:endParaRPr lang="it-IT" sz="1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A05AAC2-3195-B312-02AA-E6A4AA6F8D9D}"/>
              </a:ext>
            </a:extLst>
          </p:cNvPr>
          <p:cNvSpPr>
            <a:spLocks noGrp="1"/>
          </p:cNvSpPr>
          <p:nvPr>
            <p:ph type="title"/>
          </p:nvPr>
        </p:nvSpPr>
        <p:spPr>
          <a:xfrm>
            <a:off x="495300" y="33338"/>
            <a:ext cx="8153400" cy="1143000"/>
          </a:xfrm>
        </p:spPr>
        <p:txBody>
          <a:bodyPr lIns="90488" tIns="44450" rIns="90488" bIns="44450"/>
          <a:lstStyle/>
          <a:p>
            <a:r>
              <a:rPr lang="it-IT" altLang="en-US"/>
              <a:t>La Marcia su Roma</a:t>
            </a:r>
          </a:p>
        </p:txBody>
      </p:sp>
      <p:sp>
        <p:nvSpPr>
          <p:cNvPr id="27651" name="Rectangle 3">
            <a:extLst>
              <a:ext uri="{FF2B5EF4-FFF2-40B4-BE49-F238E27FC236}">
                <a16:creationId xmlns:a16="http://schemas.microsoft.com/office/drawing/2014/main" id="{CB347BCB-2E5D-5741-CC3C-0CD6B3462692}"/>
              </a:ext>
            </a:extLst>
          </p:cNvPr>
          <p:cNvSpPr>
            <a:spLocks noGrp="1"/>
          </p:cNvSpPr>
          <p:nvPr>
            <p:ph type="body" sz="half" idx="1"/>
          </p:nvPr>
        </p:nvSpPr>
        <p:spPr>
          <a:xfrm>
            <a:off x="495300" y="836613"/>
            <a:ext cx="4052888" cy="3471862"/>
          </a:xfrm>
        </p:spPr>
        <p:txBody>
          <a:bodyPr lIns="90488" tIns="44450" rIns="90488" bIns="44450"/>
          <a:lstStyle/>
          <a:p>
            <a:r>
              <a:rPr lang="it-IT" altLang="en-US" sz="2000"/>
              <a:t>Con un programma così conservatore Mussolini potè trattare il suo ingresso al Governo ma mentre trattava con </a:t>
            </a:r>
            <a:r>
              <a:rPr lang="it-IT" altLang="en-US" sz="2000" b="1"/>
              <a:t>Giolitti </a:t>
            </a:r>
            <a:r>
              <a:rPr lang="it-IT" altLang="en-US" sz="2000"/>
              <a:t>pensava al Colpo di Stato</a:t>
            </a:r>
          </a:p>
          <a:p>
            <a:r>
              <a:rPr lang="it-IT" altLang="en-US" sz="2000"/>
              <a:t>Il 28 ottobre del 1922, le Camicie Nere armate marciano su Roma</a:t>
            </a:r>
          </a:p>
          <a:p>
            <a:r>
              <a:rPr lang="it-IT" altLang="en-US" sz="2000"/>
              <a:t>Le squadre fasciste erano chiamate </a:t>
            </a:r>
            <a:r>
              <a:rPr lang="it-IT" altLang="en-US" sz="2000" b="1"/>
              <a:t>camicie nere </a:t>
            </a:r>
            <a:r>
              <a:rPr lang="it-IT" altLang="en-US" sz="2000"/>
              <a:t>perché l’indumento più caratteristico dei militanti era una camicia di colore nero. Essa divenne la divisa ufficiale prima dello squadrismo e poi del Partito fascista. Il colore rimandava alla morte con un chiaro intento di </a:t>
            </a:r>
            <a:r>
              <a:rPr lang="it-IT" altLang="en-US" sz="2000" b="1"/>
              <a:t>intimidazione</a:t>
            </a:r>
            <a:r>
              <a:rPr lang="it-IT" altLang="en-US" sz="2000"/>
              <a:t> nei confronti degli oppositori al fascismo.</a:t>
            </a:r>
          </a:p>
          <a:p>
            <a:endParaRPr lang="it-IT" altLang="en-US" sz="2100"/>
          </a:p>
        </p:txBody>
      </p:sp>
      <p:pic>
        <p:nvPicPr>
          <p:cNvPr id="27652" name="Picture 5" descr="Marcia su Roma">
            <a:extLst>
              <a:ext uri="{FF2B5EF4-FFF2-40B4-BE49-F238E27FC236}">
                <a16:creationId xmlns:a16="http://schemas.microsoft.com/office/drawing/2014/main" id="{3F9B6351-02FF-8E49-CD9A-0051504804D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48188" y="2241550"/>
            <a:ext cx="4608512" cy="4616450"/>
          </a:xfrm>
        </p:spPr>
      </p:pic>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C:\Documenti\Tesina multimediale\Il re incarica il due del governo.jpg">
            <a:extLst>
              <a:ext uri="{FF2B5EF4-FFF2-40B4-BE49-F238E27FC236}">
                <a16:creationId xmlns:a16="http://schemas.microsoft.com/office/drawing/2014/main" id="{031F93DA-0A9F-398E-6508-B9FB4FAA9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925" y="15875"/>
            <a:ext cx="42291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6">
            <a:extLst>
              <a:ext uri="{FF2B5EF4-FFF2-40B4-BE49-F238E27FC236}">
                <a16:creationId xmlns:a16="http://schemas.microsoft.com/office/drawing/2014/main" id="{22C3D5B9-F942-EA2A-FC37-08BE3164D032}"/>
              </a:ext>
            </a:extLst>
          </p:cNvPr>
          <p:cNvSpPr txBox="1">
            <a:spLocks noChangeArrowheads="1"/>
          </p:cNvSpPr>
          <p:nvPr/>
        </p:nvSpPr>
        <p:spPr bwMode="auto">
          <a:xfrm>
            <a:off x="5181600" y="5334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11271" name="Text Box 7">
            <a:extLst>
              <a:ext uri="{FF2B5EF4-FFF2-40B4-BE49-F238E27FC236}">
                <a16:creationId xmlns:a16="http://schemas.microsoft.com/office/drawing/2014/main" id="{6E619A9D-388C-4E9B-9E25-AB1F9ED627B1}"/>
              </a:ext>
            </a:extLst>
          </p:cNvPr>
          <p:cNvSpPr txBox="1">
            <a:spLocks noChangeArrowheads="1"/>
          </p:cNvSpPr>
          <p:nvPr/>
        </p:nvSpPr>
        <p:spPr bwMode="auto">
          <a:xfrm>
            <a:off x="982663" y="188913"/>
            <a:ext cx="3602037" cy="3416300"/>
          </a:xfrm>
          <a:prstGeom prst="rect">
            <a:avLst/>
          </a:prstGeom>
          <a:noFill/>
          <a:ln w="9525">
            <a:noFill/>
            <a:miter lim="800000"/>
            <a:headEnd/>
            <a:tailEnd/>
          </a:ln>
          <a:effectLst/>
        </p:spPr>
        <p:txBody>
          <a:bodyPr>
            <a:spAutoFit/>
          </a:bodyPr>
          <a:lstStyle/>
          <a:p>
            <a:pPr eaLnBrk="1" hangingPunct="1">
              <a:spcBef>
                <a:spcPct val="50000"/>
              </a:spcBef>
              <a:defRPr/>
            </a:pPr>
            <a:r>
              <a:rPr lang="it-IT" sz="2400" dirty="0">
                <a:solidFill>
                  <a:schemeClr val="tx1">
                    <a:lumMod val="85000"/>
                    <a:lumOff val="15000"/>
                  </a:schemeClr>
                </a:solidFill>
                <a:latin typeface="Arial" charset="0"/>
              </a:rPr>
              <a:t>Il re Vittorio Emanuele III incaricando Mussolini                                 di formare il governo legalizzò                             la presa del potere da parte del                   fascismo. E l’attuale ministro Luigi Facta si dimise</a:t>
            </a:r>
          </a:p>
        </p:txBody>
      </p:sp>
      <p:pic>
        <p:nvPicPr>
          <p:cNvPr id="6" name="Immagine 3" descr="mussolini-facta-vittorio-emanuele-iii.jpg">
            <a:extLst>
              <a:ext uri="{FF2B5EF4-FFF2-40B4-BE49-F238E27FC236}">
                <a16:creationId xmlns:a16="http://schemas.microsoft.com/office/drawing/2014/main" id="{1BC45A9C-40AB-79E6-54A8-EBA111A7BC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5638" y="3967163"/>
            <a:ext cx="651192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1193AB-5F7E-41FF-B885-C46740CAC265}"/>
              </a:ext>
            </a:extLst>
          </p:cNvPr>
          <p:cNvSpPr>
            <a:spLocks noGrp="1"/>
          </p:cNvSpPr>
          <p:nvPr>
            <p:ph type="title"/>
          </p:nvPr>
        </p:nvSpPr>
        <p:spPr>
          <a:xfrm>
            <a:off x="1119188" y="47625"/>
            <a:ext cx="6905625" cy="671513"/>
          </a:xfrm>
        </p:spPr>
        <p:txBody>
          <a:bodyPr rtlCol="0">
            <a:normAutofit fontScale="90000"/>
          </a:bodyPr>
          <a:lstStyle/>
          <a:p>
            <a:pPr algn="ctr" eaLnBrk="1" fontAlgn="auto" hangingPunct="1">
              <a:spcAft>
                <a:spcPts val="0"/>
              </a:spcAft>
              <a:defRPr/>
            </a:pPr>
            <a:r>
              <a:rPr lang="it-IT" sz="6000" b="1" dirty="0">
                <a:solidFill>
                  <a:srgbClr val="7030A0"/>
                </a:solidFill>
              </a:rPr>
              <a:t>IL PNF</a:t>
            </a:r>
          </a:p>
        </p:txBody>
      </p:sp>
      <p:sp>
        <p:nvSpPr>
          <p:cNvPr id="30723" name="Segnaposto contenuto 2">
            <a:extLst>
              <a:ext uri="{FF2B5EF4-FFF2-40B4-BE49-F238E27FC236}">
                <a16:creationId xmlns:a16="http://schemas.microsoft.com/office/drawing/2014/main" id="{CB05FA3E-FB21-4A04-B33A-89A2DC49A47A}"/>
              </a:ext>
            </a:extLst>
          </p:cNvPr>
          <p:cNvSpPr>
            <a:spLocks noGrp="1" noChangeArrowheads="1"/>
          </p:cNvSpPr>
          <p:nvPr>
            <p:ph idx="1"/>
          </p:nvPr>
        </p:nvSpPr>
        <p:spPr>
          <a:xfrm>
            <a:off x="906463" y="836613"/>
            <a:ext cx="6076950" cy="2820987"/>
          </a:xfrm>
        </p:spPr>
        <p:txBody>
          <a:bodyPr/>
          <a:lstStyle/>
          <a:p>
            <a:pPr eaLnBrk="1" hangingPunct="1"/>
            <a:r>
              <a:rPr lang="it-IT" altLang="en-US" sz="2000">
                <a:latin typeface="Arial" panose="020B0604020202020204" pitchFamily="34" charset="0"/>
                <a:cs typeface="Arial" panose="020B0604020202020204" pitchFamily="34" charset="0"/>
              </a:rPr>
              <a:t>Una volta capo del Governo l’intento di Mussolini fu di presentare il PNF, o Partito Nazionale Fascista, come forza politica in grado di portare </a:t>
            </a:r>
            <a:r>
              <a:rPr lang="it-IT" altLang="en-US" sz="2000" b="1">
                <a:latin typeface="Arial" panose="020B0604020202020204" pitchFamily="34" charset="0"/>
                <a:cs typeface="Arial" panose="020B0604020202020204" pitchFamily="34" charset="0"/>
              </a:rPr>
              <a:t>ordine</a:t>
            </a:r>
            <a:r>
              <a:rPr lang="it-IT" altLang="en-US" sz="2000">
                <a:latin typeface="Arial" panose="020B0604020202020204" pitchFamily="34" charset="0"/>
                <a:cs typeface="Arial" panose="020B0604020202020204" pitchFamily="34" charset="0"/>
              </a:rPr>
              <a:t> e un nuovo </a:t>
            </a:r>
            <a:r>
              <a:rPr lang="it-IT" altLang="en-US" sz="2000" b="1">
                <a:latin typeface="Arial" panose="020B0604020202020204" pitchFamily="34" charset="0"/>
                <a:cs typeface="Arial" panose="020B0604020202020204" pitchFamily="34" charset="0"/>
              </a:rPr>
              <a:t>equilibrio</a:t>
            </a:r>
            <a:r>
              <a:rPr lang="it-IT" altLang="en-US" sz="2000">
                <a:latin typeface="Arial" panose="020B0604020202020204" pitchFamily="34" charset="0"/>
                <a:cs typeface="Arial" panose="020B0604020202020204" pitchFamily="34" charset="0"/>
              </a:rPr>
              <a:t> economico e sociale nella nazione.</a:t>
            </a:r>
          </a:p>
          <a:p>
            <a:pPr eaLnBrk="1" hangingPunct="1"/>
            <a:r>
              <a:rPr lang="it-IT" altLang="en-US" sz="2000">
                <a:latin typeface="Arial" panose="020B0604020202020204" pitchFamily="34" charset="0"/>
                <a:cs typeface="Arial" panose="020B0604020202020204" pitchFamily="34" charset="0"/>
              </a:rPr>
              <a:t>Ben presto però iniziò ad affermare il suo potere personale:</a:t>
            </a:r>
          </a:p>
        </p:txBody>
      </p:sp>
      <p:pic>
        <p:nvPicPr>
          <p:cNvPr id="30724" name="Picture 2" descr="Risultati immagini per PNF">
            <a:extLst>
              <a:ext uri="{FF2B5EF4-FFF2-40B4-BE49-F238E27FC236}">
                <a16:creationId xmlns:a16="http://schemas.microsoft.com/office/drawing/2014/main" id="{71B07772-52E2-C350-6B80-B8D3BD35F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5800" y="404813"/>
            <a:ext cx="156845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llout: linea 3">
            <a:extLst>
              <a:ext uri="{FF2B5EF4-FFF2-40B4-BE49-F238E27FC236}">
                <a16:creationId xmlns:a16="http://schemas.microsoft.com/office/drawing/2014/main" id="{7F284B93-B0E2-4FC5-B9E0-4C065021CDFC}"/>
              </a:ext>
            </a:extLst>
          </p:cNvPr>
          <p:cNvSpPr/>
          <p:nvPr/>
        </p:nvSpPr>
        <p:spPr>
          <a:xfrm>
            <a:off x="755650" y="3706813"/>
            <a:ext cx="1930400" cy="2890837"/>
          </a:xfrm>
          <a:prstGeom prst="borderCallout1">
            <a:avLst>
              <a:gd name="adj1" fmla="val 400"/>
              <a:gd name="adj2" fmla="val 51237"/>
              <a:gd name="adj3" fmla="val -7359"/>
              <a:gd name="adj4" fmla="val 273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r>
              <a:rPr lang="it-IT" dirty="0">
                <a:solidFill>
                  <a:prstClr val="white"/>
                </a:solidFill>
              </a:rPr>
              <a:t>Si fece chiamare </a:t>
            </a:r>
            <a:r>
              <a:rPr lang="it-IT" b="1" dirty="0">
                <a:solidFill>
                  <a:srgbClr val="7030A0"/>
                </a:solidFill>
              </a:rPr>
              <a:t>Duce</a:t>
            </a:r>
            <a:r>
              <a:rPr lang="it-IT" dirty="0">
                <a:solidFill>
                  <a:prstClr val="white"/>
                </a:solidFill>
              </a:rPr>
              <a:t> (dal latino </a:t>
            </a:r>
            <a:r>
              <a:rPr lang="it-IT" i="1" dirty="0" err="1">
                <a:solidFill>
                  <a:prstClr val="white"/>
                </a:solidFill>
              </a:rPr>
              <a:t>dux</a:t>
            </a:r>
            <a:r>
              <a:rPr lang="it-IT" dirty="0">
                <a:solidFill>
                  <a:prstClr val="white"/>
                </a:solidFill>
              </a:rPr>
              <a:t> = guida, condottiero) e continuò a usare la </a:t>
            </a:r>
            <a:r>
              <a:rPr lang="it-IT" dirty="0">
                <a:solidFill>
                  <a:srgbClr val="7030A0"/>
                </a:solidFill>
              </a:rPr>
              <a:t>violenza</a:t>
            </a:r>
            <a:r>
              <a:rPr lang="it-IT" dirty="0">
                <a:solidFill>
                  <a:prstClr val="white"/>
                </a:solidFill>
              </a:rPr>
              <a:t> e la </a:t>
            </a:r>
            <a:r>
              <a:rPr lang="it-IT" dirty="0">
                <a:solidFill>
                  <a:srgbClr val="7030A0"/>
                </a:solidFill>
              </a:rPr>
              <a:t>censura</a:t>
            </a:r>
            <a:r>
              <a:rPr lang="it-IT" dirty="0">
                <a:solidFill>
                  <a:prstClr val="white"/>
                </a:solidFill>
              </a:rPr>
              <a:t> contro gli oppositori politici </a:t>
            </a:r>
          </a:p>
        </p:txBody>
      </p:sp>
      <p:sp>
        <p:nvSpPr>
          <p:cNvPr id="5" name="Callout: linea 4">
            <a:extLst>
              <a:ext uri="{FF2B5EF4-FFF2-40B4-BE49-F238E27FC236}">
                <a16:creationId xmlns:a16="http://schemas.microsoft.com/office/drawing/2014/main" id="{FFBC71C0-0371-45B0-89B3-CAE1567366E3}"/>
              </a:ext>
            </a:extLst>
          </p:cNvPr>
          <p:cNvSpPr/>
          <p:nvPr/>
        </p:nvSpPr>
        <p:spPr>
          <a:xfrm>
            <a:off x="3052763" y="3775075"/>
            <a:ext cx="3038475" cy="2820988"/>
          </a:xfrm>
          <a:prstGeom prst="borderCallout1">
            <a:avLst>
              <a:gd name="adj1" fmla="val -929"/>
              <a:gd name="adj2" fmla="val 50435"/>
              <a:gd name="adj3" fmla="val -9588"/>
              <a:gd name="adj4" fmla="val 7483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r>
              <a:rPr lang="it-IT" dirty="0">
                <a:solidFill>
                  <a:prstClr val="white"/>
                </a:solidFill>
              </a:rPr>
              <a:t>nel 1922  istituì il</a:t>
            </a:r>
          </a:p>
          <a:p>
            <a:pPr algn="ctr" defTabSz="342900" eaLnBrk="1" fontAlgn="auto" hangingPunct="1">
              <a:spcBef>
                <a:spcPts val="0"/>
              </a:spcBef>
              <a:spcAft>
                <a:spcPts val="0"/>
              </a:spcAft>
              <a:defRPr/>
            </a:pPr>
            <a:r>
              <a:rPr lang="it-IT" dirty="0">
                <a:solidFill>
                  <a:prstClr val="white"/>
                </a:solidFill>
              </a:rPr>
              <a:t> </a:t>
            </a:r>
            <a:r>
              <a:rPr lang="it-IT" b="1" dirty="0">
                <a:solidFill>
                  <a:srgbClr val="7030A0"/>
                </a:solidFill>
              </a:rPr>
              <a:t>GRAN CONSIGLIO DEL FASCISMO</a:t>
            </a:r>
          </a:p>
          <a:p>
            <a:pPr defTabSz="342900" eaLnBrk="1" fontAlgn="auto" hangingPunct="1">
              <a:spcBef>
                <a:spcPts val="0"/>
              </a:spcBef>
              <a:spcAft>
                <a:spcPts val="0"/>
              </a:spcAft>
              <a:defRPr/>
            </a:pPr>
            <a:r>
              <a:rPr lang="it-IT" dirty="0">
                <a:solidFill>
                  <a:prstClr val="white"/>
                </a:solidFill>
              </a:rPr>
              <a:t>Che era  di fatto il </a:t>
            </a:r>
            <a:r>
              <a:rPr lang="it-IT" dirty="0">
                <a:solidFill>
                  <a:srgbClr val="7030A0"/>
                </a:solidFill>
              </a:rPr>
              <a:t>vero organo decisionale dello Stato</a:t>
            </a:r>
            <a:r>
              <a:rPr lang="it-IT" dirty="0">
                <a:solidFill>
                  <a:prstClr val="white"/>
                </a:solidFill>
              </a:rPr>
              <a:t>: al suo interno si decideva se far passare o no una legge e i suoi componenti erano i dirigenti del PNF.</a:t>
            </a:r>
          </a:p>
          <a:p>
            <a:pPr algn="ctr" defTabSz="342900" eaLnBrk="1" fontAlgn="auto" hangingPunct="1">
              <a:spcBef>
                <a:spcPts val="0"/>
              </a:spcBef>
              <a:spcAft>
                <a:spcPts val="0"/>
              </a:spcAft>
              <a:defRPr/>
            </a:pPr>
            <a:endParaRPr lang="it-IT" sz="1350" dirty="0">
              <a:solidFill>
                <a:prstClr val="white"/>
              </a:solidFill>
            </a:endParaRPr>
          </a:p>
        </p:txBody>
      </p:sp>
      <p:sp>
        <p:nvSpPr>
          <p:cNvPr id="7" name="Callout: linea 6">
            <a:extLst>
              <a:ext uri="{FF2B5EF4-FFF2-40B4-BE49-F238E27FC236}">
                <a16:creationId xmlns:a16="http://schemas.microsoft.com/office/drawing/2014/main" id="{DB670F28-B6FC-440B-BAE8-DE218ECE590B}"/>
              </a:ext>
            </a:extLst>
          </p:cNvPr>
          <p:cNvSpPr/>
          <p:nvPr/>
        </p:nvSpPr>
        <p:spPr>
          <a:xfrm>
            <a:off x="6227763" y="3751263"/>
            <a:ext cx="2776537" cy="3106737"/>
          </a:xfrm>
          <a:prstGeom prst="borderCallout1">
            <a:avLst>
              <a:gd name="adj1" fmla="val 513"/>
              <a:gd name="adj2" fmla="val 49611"/>
              <a:gd name="adj3" fmla="val -6041"/>
              <a:gd name="adj4" fmla="val -3202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r>
              <a:rPr lang="it-IT" sz="1600" dirty="0">
                <a:solidFill>
                  <a:prstClr val="white"/>
                </a:solidFill>
              </a:rPr>
              <a:t>Costituì la </a:t>
            </a:r>
          </a:p>
          <a:p>
            <a:pPr algn="ctr" defTabSz="342900" eaLnBrk="1" fontAlgn="auto" hangingPunct="1">
              <a:spcBef>
                <a:spcPts val="0"/>
              </a:spcBef>
              <a:spcAft>
                <a:spcPts val="0"/>
              </a:spcAft>
              <a:defRPr/>
            </a:pPr>
            <a:r>
              <a:rPr lang="it-IT" sz="1600" b="1" dirty="0">
                <a:solidFill>
                  <a:srgbClr val="7030A0"/>
                </a:solidFill>
              </a:rPr>
              <a:t>MILIZIA VOLONTARIA PER LA SICUREZZA NAZIONALE</a:t>
            </a:r>
          </a:p>
          <a:p>
            <a:pPr defTabSz="342900" eaLnBrk="1" fontAlgn="auto" hangingPunct="1">
              <a:spcBef>
                <a:spcPts val="0"/>
              </a:spcBef>
              <a:spcAft>
                <a:spcPts val="0"/>
              </a:spcAft>
              <a:defRPr/>
            </a:pPr>
            <a:r>
              <a:rPr lang="it-IT" sz="1600" dirty="0">
                <a:solidFill>
                  <a:prstClr val="white"/>
                </a:solidFill>
              </a:rPr>
              <a:t>Organismo militare, divento`l’esercito  “regolare” delle squadracce fasciste, una </a:t>
            </a:r>
            <a:r>
              <a:rPr lang="it-IT" sz="1600" dirty="0">
                <a:solidFill>
                  <a:srgbClr val="7030A0"/>
                </a:solidFill>
              </a:rPr>
              <a:t>sorta di polizia agli ordini del Duce </a:t>
            </a:r>
            <a:r>
              <a:rPr lang="it-IT" sz="1600" dirty="0">
                <a:solidFill>
                  <a:prstClr val="white"/>
                </a:solidFill>
              </a:rPr>
              <a:t>e dei suoi collaboratori, che indicava come soggetti pericolosi per la sicurezza nazionale tutti gli oppositori del PNF.</a:t>
            </a:r>
          </a:p>
          <a:p>
            <a:pPr algn="ctr" defTabSz="342900" eaLnBrk="1" fontAlgn="auto" hangingPunct="1">
              <a:spcBef>
                <a:spcPts val="0"/>
              </a:spcBef>
              <a:spcAft>
                <a:spcPts val="0"/>
              </a:spcAft>
              <a:defRPr/>
            </a:pPr>
            <a:endParaRPr lang="it-IT" sz="1350" dirty="0">
              <a:solidFill>
                <a:prstClr val="white"/>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0C464D9-508B-371E-E24E-2277705D97C0}"/>
              </a:ext>
            </a:extLst>
          </p:cNvPr>
          <p:cNvSpPr>
            <a:spLocks noGrp="1"/>
          </p:cNvSpPr>
          <p:nvPr>
            <p:ph type="title"/>
          </p:nvPr>
        </p:nvSpPr>
        <p:spPr>
          <a:xfrm>
            <a:off x="1203325" y="273050"/>
            <a:ext cx="5672138" cy="635000"/>
          </a:xfrm>
        </p:spPr>
        <p:txBody>
          <a:bodyPr/>
          <a:lstStyle/>
          <a:p>
            <a:pPr eaLnBrk="1" hangingPunct="1"/>
            <a:r>
              <a:rPr lang="it-IT" altLang="en-US" sz="3200" b="0"/>
              <a:t>I tanti volti di Mussolini</a:t>
            </a:r>
          </a:p>
        </p:txBody>
      </p:sp>
      <p:pic>
        <p:nvPicPr>
          <p:cNvPr id="1029" name="Immagine 2" descr="..\..\..\..\Desktop\Mussolini0001.jpg">
            <a:extLst>
              <a:ext uri="{FF2B5EF4-FFF2-40B4-BE49-F238E27FC236}">
                <a16:creationId xmlns:a16="http://schemas.microsoft.com/office/drawing/2014/main" id="{F3BDA805-A741-41D9-8AC8-68867E6B6A29}"/>
              </a:ext>
            </a:extLst>
          </p:cNvPr>
          <p:cNvPicPr>
            <a:picLocks noChangeAspect="1" noChangeArrowheads="1"/>
          </p:cNvPicPr>
          <p:nvPr/>
        </p:nvPicPr>
        <p:blipFill>
          <a:blip r:embed="rId2"/>
          <a:srcRect t="1869" r="23728" b="5607"/>
          <a:stretch>
            <a:fillRect/>
          </a:stretch>
        </p:blipFill>
        <p:spPr bwMode="auto">
          <a:xfrm>
            <a:off x="6156325" y="4005263"/>
            <a:ext cx="1574800" cy="2708275"/>
          </a:xfrm>
          <a:prstGeom prst="rect">
            <a:avLst/>
          </a:prstGeom>
          <a:noFill/>
          <a:ln w="9525">
            <a:solidFill>
              <a:schemeClr val="tx2">
                <a:lumMod val="50000"/>
              </a:schemeClr>
            </a:solidFill>
            <a:miter lim="800000"/>
            <a:headEnd/>
            <a:tailEnd/>
          </a:ln>
        </p:spPr>
      </p:pic>
      <p:sp>
        <p:nvSpPr>
          <p:cNvPr id="12" name="Rectangle 11">
            <a:extLst>
              <a:ext uri="{FF2B5EF4-FFF2-40B4-BE49-F238E27FC236}">
                <a16:creationId xmlns:a16="http://schemas.microsoft.com/office/drawing/2014/main" id="{E5809FC6-C25F-4668-B781-83C44934D455}"/>
              </a:ext>
            </a:extLst>
          </p:cNvPr>
          <p:cNvSpPr/>
          <p:nvPr/>
        </p:nvSpPr>
        <p:spPr>
          <a:xfrm>
            <a:off x="7667625" y="5797550"/>
            <a:ext cx="1008063" cy="511175"/>
          </a:xfrm>
          <a:prstGeom prst="rect">
            <a:avLst/>
          </a:prstGeom>
          <a:solidFill>
            <a:srgbClr val="FFCC66"/>
          </a:solidFill>
          <a:ln>
            <a:solidFill>
              <a:schemeClr val="tx1">
                <a:lumMod val="65000"/>
                <a:lumOff val="35000"/>
              </a:schemeClr>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it-IT" sz="1400" dirty="0"/>
              <a:t>Il dittatore</a:t>
            </a:r>
          </a:p>
        </p:txBody>
      </p:sp>
      <p:pic>
        <p:nvPicPr>
          <p:cNvPr id="14" name="Immagine 21" descr="..\..\..\..\Desktop\Mussolini 1.jpg">
            <a:extLst>
              <a:ext uri="{FF2B5EF4-FFF2-40B4-BE49-F238E27FC236}">
                <a16:creationId xmlns:a16="http://schemas.microsoft.com/office/drawing/2014/main" id="{4DCC6F35-4A72-4176-A8FD-FFCB903C5A1C}"/>
              </a:ext>
            </a:extLst>
          </p:cNvPr>
          <p:cNvPicPr>
            <a:picLocks noChangeAspect="1" noChangeArrowheads="1"/>
          </p:cNvPicPr>
          <p:nvPr/>
        </p:nvPicPr>
        <p:blipFill>
          <a:blip r:embed="rId3"/>
          <a:srcRect l="46137" t="2684" r="923" b="10737"/>
          <a:stretch>
            <a:fillRect/>
          </a:stretch>
        </p:blipFill>
        <p:spPr bwMode="auto">
          <a:xfrm>
            <a:off x="1331913" y="1196975"/>
            <a:ext cx="1854200" cy="2087563"/>
          </a:xfrm>
          <a:prstGeom prst="rect">
            <a:avLst/>
          </a:prstGeom>
          <a:noFill/>
          <a:ln w="9525">
            <a:solidFill>
              <a:schemeClr val="tx2">
                <a:lumMod val="50000"/>
              </a:schemeClr>
            </a:solidFill>
            <a:miter lim="800000"/>
            <a:headEnd/>
            <a:tailEnd/>
          </a:ln>
        </p:spPr>
      </p:pic>
      <p:pic>
        <p:nvPicPr>
          <p:cNvPr id="15" name="Immagine 22" descr="..\..\..\..\Desktop\Mussolini 2.jpg">
            <a:extLst>
              <a:ext uri="{FF2B5EF4-FFF2-40B4-BE49-F238E27FC236}">
                <a16:creationId xmlns:a16="http://schemas.microsoft.com/office/drawing/2014/main" id="{553CB809-431A-40D3-8528-D1785177963C}"/>
              </a:ext>
            </a:extLst>
          </p:cNvPr>
          <p:cNvPicPr>
            <a:picLocks noChangeAspect="1" noChangeArrowheads="1"/>
          </p:cNvPicPr>
          <p:nvPr/>
        </p:nvPicPr>
        <p:blipFill>
          <a:blip r:embed="rId4"/>
          <a:srcRect l="1702" t="4921" r="27230" b="4921"/>
          <a:stretch>
            <a:fillRect/>
          </a:stretch>
        </p:blipFill>
        <p:spPr bwMode="auto">
          <a:xfrm>
            <a:off x="3851275" y="1700213"/>
            <a:ext cx="1673225" cy="2935287"/>
          </a:xfrm>
          <a:prstGeom prst="rect">
            <a:avLst/>
          </a:prstGeom>
          <a:noFill/>
          <a:ln w="9525">
            <a:solidFill>
              <a:schemeClr val="tx2">
                <a:lumMod val="50000"/>
              </a:schemeClr>
            </a:solidFill>
            <a:miter lim="800000"/>
            <a:headEnd/>
            <a:tailEnd/>
          </a:ln>
        </p:spPr>
      </p:pic>
      <p:pic>
        <p:nvPicPr>
          <p:cNvPr id="16" name="Immagine 23" descr="..\..\..\..\Desktop\Mussolini 3.jpg">
            <a:extLst>
              <a:ext uri="{FF2B5EF4-FFF2-40B4-BE49-F238E27FC236}">
                <a16:creationId xmlns:a16="http://schemas.microsoft.com/office/drawing/2014/main" id="{5E9ECD1A-2903-4D75-A5D6-8CF5818A7DE4}"/>
              </a:ext>
            </a:extLst>
          </p:cNvPr>
          <p:cNvPicPr>
            <a:picLocks noChangeAspect="1" noChangeArrowheads="1"/>
          </p:cNvPicPr>
          <p:nvPr/>
        </p:nvPicPr>
        <p:blipFill>
          <a:blip r:embed="rId5"/>
          <a:srcRect l="12918" t="3384" r="32296"/>
          <a:stretch>
            <a:fillRect/>
          </a:stretch>
        </p:blipFill>
        <p:spPr bwMode="auto">
          <a:xfrm>
            <a:off x="6011863" y="1258888"/>
            <a:ext cx="2625725" cy="2530475"/>
          </a:xfrm>
          <a:prstGeom prst="rect">
            <a:avLst/>
          </a:prstGeom>
          <a:noFill/>
          <a:ln w="9525">
            <a:solidFill>
              <a:schemeClr val="tx2">
                <a:lumMod val="50000"/>
              </a:schemeClr>
            </a:solidFill>
            <a:miter lim="800000"/>
            <a:headEnd/>
            <a:tailEnd/>
          </a:ln>
        </p:spPr>
      </p:pic>
      <p:sp>
        <p:nvSpPr>
          <p:cNvPr id="17" name="Rectangle 16">
            <a:extLst>
              <a:ext uri="{FF2B5EF4-FFF2-40B4-BE49-F238E27FC236}">
                <a16:creationId xmlns:a16="http://schemas.microsoft.com/office/drawing/2014/main" id="{AE58BC1E-F43D-4200-BFB0-8B505B8AD1E7}"/>
              </a:ext>
            </a:extLst>
          </p:cNvPr>
          <p:cNvSpPr/>
          <p:nvPr/>
        </p:nvSpPr>
        <p:spPr>
          <a:xfrm>
            <a:off x="3779838" y="4429125"/>
            <a:ext cx="1368425" cy="584200"/>
          </a:xfrm>
          <a:prstGeom prst="rect">
            <a:avLst/>
          </a:prstGeom>
          <a:solidFill>
            <a:srgbClr val="FFCC66"/>
          </a:solidFill>
          <a:ln>
            <a:solidFill>
              <a:schemeClr val="tx1">
                <a:lumMod val="65000"/>
                <a:lumOff val="35000"/>
              </a:schemeClr>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it-IT" sz="1400" dirty="0"/>
              <a:t>Il soldato ferito in guerra</a:t>
            </a:r>
          </a:p>
        </p:txBody>
      </p:sp>
      <p:sp>
        <p:nvSpPr>
          <p:cNvPr id="18" name="Rectangle 17">
            <a:extLst>
              <a:ext uri="{FF2B5EF4-FFF2-40B4-BE49-F238E27FC236}">
                <a16:creationId xmlns:a16="http://schemas.microsoft.com/office/drawing/2014/main" id="{BB9764E4-ABA8-4D62-9315-0B040F14AAFE}"/>
              </a:ext>
            </a:extLst>
          </p:cNvPr>
          <p:cNvSpPr/>
          <p:nvPr/>
        </p:nvSpPr>
        <p:spPr>
          <a:xfrm>
            <a:off x="1979613" y="3141663"/>
            <a:ext cx="1008062" cy="439737"/>
          </a:xfrm>
          <a:prstGeom prst="rect">
            <a:avLst/>
          </a:prstGeom>
          <a:solidFill>
            <a:srgbClr val="FFCC66"/>
          </a:solidFill>
          <a:ln>
            <a:solidFill>
              <a:schemeClr val="tx1">
                <a:lumMod val="65000"/>
                <a:lumOff val="35000"/>
              </a:schemeClr>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it-IT" sz="1400" dirty="0"/>
              <a:t>Il socialista</a:t>
            </a:r>
          </a:p>
        </p:txBody>
      </p:sp>
      <p:sp>
        <p:nvSpPr>
          <p:cNvPr id="19" name="Rectangle 18">
            <a:extLst>
              <a:ext uri="{FF2B5EF4-FFF2-40B4-BE49-F238E27FC236}">
                <a16:creationId xmlns:a16="http://schemas.microsoft.com/office/drawing/2014/main" id="{1A669078-B24B-4B69-A683-764EA59531EB}"/>
              </a:ext>
            </a:extLst>
          </p:cNvPr>
          <p:cNvSpPr/>
          <p:nvPr/>
        </p:nvSpPr>
        <p:spPr>
          <a:xfrm>
            <a:off x="7164388" y="682625"/>
            <a:ext cx="1763712" cy="647700"/>
          </a:xfrm>
          <a:prstGeom prst="rect">
            <a:avLst/>
          </a:prstGeom>
          <a:solidFill>
            <a:srgbClr val="FFCC66"/>
          </a:solidFill>
          <a:ln>
            <a:solidFill>
              <a:schemeClr val="tx1">
                <a:lumMod val="65000"/>
                <a:lumOff val="35000"/>
              </a:schemeClr>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it-IT" sz="1400" dirty="0"/>
              <a:t>Il capo militare delle squadracce</a:t>
            </a:r>
          </a:p>
        </p:txBody>
      </p:sp>
      <p:pic>
        <p:nvPicPr>
          <p:cNvPr id="20" name="Picture 19" descr="3.jpg">
            <a:extLst>
              <a:ext uri="{FF2B5EF4-FFF2-40B4-BE49-F238E27FC236}">
                <a16:creationId xmlns:a16="http://schemas.microsoft.com/office/drawing/2014/main" id="{23F57863-56C9-455D-8219-8D3EFF044101}"/>
              </a:ext>
            </a:extLst>
          </p:cNvPr>
          <p:cNvPicPr>
            <a:picLocks noChangeAspect="1"/>
          </p:cNvPicPr>
          <p:nvPr/>
        </p:nvPicPr>
        <p:blipFill>
          <a:blip r:embed="rId6"/>
          <a:srcRect l="1538" r="6152"/>
          <a:stretch>
            <a:fillRect/>
          </a:stretch>
        </p:blipFill>
        <p:spPr>
          <a:xfrm>
            <a:off x="1438275" y="3860800"/>
            <a:ext cx="1838325" cy="2736850"/>
          </a:xfrm>
          <a:prstGeom prst="rect">
            <a:avLst/>
          </a:prstGeom>
          <a:ln>
            <a:solidFill>
              <a:schemeClr val="tx2">
                <a:lumMod val="50000"/>
              </a:schemeClr>
            </a:solidFill>
          </a:ln>
        </p:spPr>
      </p:pic>
      <p:sp>
        <p:nvSpPr>
          <p:cNvPr id="13" name="Rectangle 12">
            <a:extLst>
              <a:ext uri="{FF2B5EF4-FFF2-40B4-BE49-F238E27FC236}">
                <a16:creationId xmlns:a16="http://schemas.microsoft.com/office/drawing/2014/main" id="{AD05CBA6-F5ED-4B58-B9B1-32243C068607}"/>
              </a:ext>
            </a:extLst>
          </p:cNvPr>
          <p:cNvSpPr/>
          <p:nvPr/>
        </p:nvSpPr>
        <p:spPr>
          <a:xfrm>
            <a:off x="3203575" y="6021388"/>
            <a:ext cx="1431925" cy="584200"/>
          </a:xfrm>
          <a:prstGeom prst="rect">
            <a:avLst/>
          </a:prstGeom>
          <a:solidFill>
            <a:srgbClr val="FFCC66"/>
          </a:solidFill>
          <a:ln>
            <a:solidFill>
              <a:schemeClr val="tx1">
                <a:lumMod val="65000"/>
                <a:lumOff val="35000"/>
              </a:schemeClr>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it-IT" sz="1400" dirty="0"/>
              <a:t>Il rispettabile primo ministro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32770" name="Picture 3" descr="C:\Documenti\Tesina multimediale\Annuncio del rapimento di Matteotti.jpg">
            <a:extLst>
              <a:ext uri="{FF2B5EF4-FFF2-40B4-BE49-F238E27FC236}">
                <a16:creationId xmlns:a16="http://schemas.microsoft.com/office/drawing/2014/main" id="{81DC2BBA-E960-66DD-6ABC-1805B74BD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412875"/>
            <a:ext cx="680402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6">
            <a:extLst>
              <a:ext uri="{FF2B5EF4-FFF2-40B4-BE49-F238E27FC236}">
                <a16:creationId xmlns:a16="http://schemas.microsoft.com/office/drawing/2014/main" id="{B329AF17-4683-4834-A9CE-C23E415CF536}"/>
              </a:ext>
            </a:extLst>
          </p:cNvPr>
          <p:cNvSpPr txBox="1">
            <a:spLocks noChangeArrowheads="1"/>
          </p:cNvSpPr>
          <p:nvPr/>
        </p:nvSpPr>
        <p:spPr bwMode="auto">
          <a:xfrm>
            <a:off x="539750" y="333375"/>
            <a:ext cx="8001000" cy="579438"/>
          </a:xfrm>
          <a:prstGeom prst="rect">
            <a:avLst/>
          </a:prstGeom>
          <a:noFill/>
          <a:ln w="9525">
            <a:noFill/>
            <a:miter lim="800000"/>
            <a:headEnd/>
            <a:tailEnd/>
          </a:ln>
          <a:effectLst/>
        </p:spPr>
        <p:txBody>
          <a:bodyPr>
            <a:spAutoFit/>
          </a:bodyPr>
          <a:lstStyle/>
          <a:p>
            <a:pPr algn="ctr" eaLnBrk="1" hangingPunct="1">
              <a:spcBef>
                <a:spcPct val="50000"/>
              </a:spcBef>
              <a:defRPr/>
            </a:pPr>
            <a:r>
              <a:rPr lang="it-IT" sz="3200" dirty="0">
                <a:solidFill>
                  <a:schemeClr val="tx1">
                    <a:lumMod val="85000"/>
                    <a:lumOff val="15000"/>
                  </a:schemeClr>
                </a:solidFill>
                <a:latin typeface="Arial" charset="0"/>
              </a:rPr>
              <a:t>Delitto  Matteotti </a:t>
            </a:r>
          </a:p>
        </p:txBody>
      </p:sp>
      <p:sp>
        <p:nvSpPr>
          <p:cNvPr id="13319" name="Text Box 7">
            <a:extLst>
              <a:ext uri="{FF2B5EF4-FFF2-40B4-BE49-F238E27FC236}">
                <a16:creationId xmlns:a16="http://schemas.microsoft.com/office/drawing/2014/main" id="{1C7CE212-AB95-405E-BBBA-5E97F85A990D}"/>
              </a:ext>
            </a:extLst>
          </p:cNvPr>
          <p:cNvSpPr txBox="1">
            <a:spLocks noChangeArrowheads="1"/>
          </p:cNvSpPr>
          <p:nvPr/>
        </p:nvSpPr>
        <p:spPr bwMode="auto">
          <a:xfrm>
            <a:off x="1116013" y="4292600"/>
            <a:ext cx="7200900" cy="2247900"/>
          </a:xfrm>
          <a:prstGeom prst="rect">
            <a:avLst/>
          </a:prstGeom>
          <a:noFill/>
          <a:ln w="9525">
            <a:noFill/>
            <a:miter lim="800000"/>
            <a:headEnd/>
            <a:tailEnd/>
          </a:ln>
          <a:effectLst/>
        </p:spPr>
        <p:txBody>
          <a:bodyPr>
            <a:spAutoFit/>
          </a:bodyPr>
          <a:lstStyle/>
          <a:p>
            <a:pPr algn="ctr" eaLnBrk="1" hangingPunct="1">
              <a:spcBef>
                <a:spcPct val="50000"/>
              </a:spcBef>
              <a:defRPr/>
            </a:pPr>
            <a:r>
              <a:rPr lang="it-IT" sz="2800" dirty="0">
                <a:solidFill>
                  <a:schemeClr val="tx1">
                    <a:lumMod val="85000"/>
                    <a:lumOff val="15000"/>
                  </a:schemeClr>
                </a:solidFill>
                <a:latin typeface="Arial" charset="0"/>
              </a:rPr>
              <a:t>Nel 1924 il segretario del partito socialista Giacomo Matteotti in seguito ad un suo discorso nel quale denuncia i metodi antidemocratici del partito fascista viene rapito da sicari fascisti.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4069EC1-93E0-9BE5-992F-6B4AEF6FB38D}"/>
              </a:ext>
            </a:extLst>
          </p:cNvPr>
          <p:cNvSpPr>
            <a:spLocks noGrp="1"/>
          </p:cNvSpPr>
          <p:nvPr>
            <p:ph type="title"/>
          </p:nvPr>
        </p:nvSpPr>
        <p:spPr>
          <a:xfrm>
            <a:off x="1320800" y="260350"/>
            <a:ext cx="7212013" cy="576263"/>
          </a:xfrm>
        </p:spPr>
        <p:txBody>
          <a:bodyPr/>
          <a:lstStyle/>
          <a:p>
            <a:pPr eaLnBrk="1" hangingPunct="1"/>
            <a:r>
              <a:rPr lang="it-IT" altLang="en-US" sz="3200" b="0"/>
              <a:t>L’Italia degli anni Venti</a:t>
            </a:r>
          </a:p>
        </p:txBody>
      </p:sp>
      <p:sp>
        <p:nvSpPr>
          <p:cNvPr id="13" name="Rectangle 12">
            <a:extLst>
              <a:ext uri="{FF2B5EF4-FFF2-40B4-BE49-F238E27FC236}">
                <a16:creationId xmlns:a16="http://schemas.microsoft.com/office/drawing/2014/main" id="{E742A947-FAD1-40BE-8A4C-045259508A47}"/>
              </a:ext>
            </a:extLst>
          </p:cNvPr>
          <p:cNvSpPr/>
          <p:nvPr/>
        </p:nvSpPr>
        <p:spPr>
          <a:xfrm>
            <a:off x="971550" y="1341438"/>
            <a:ext cx="1223963" cy="1079500"/>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it-IT" sz="1600" dirty="0"/>
              <a:t>Crisi economica</a:t>
            </a:r>
          </a:p>
          <a:p>
            <a:pPr eaLnBrk="1" fontAlgn="auto" hangingPunct="1">
              <a:spcBef>
                <a:spcPts val="0"/>
              </a:spcBef>
              <a:spcAft>
                <a:spcPts val="0"/>
              </a:spcAft>
              <a:defRPr/>
            </a:pPr>
            <a:r>
              <a:rPr lang="it-IT" sz="1600" dirty="0"/>
              <a:t>politica e sociale</a:t>
            </a:r>
          </a:p>
        </p:txBody>
      </p:sp>
      <p:sp>
        <p:nvSpPr>
          <p:cNvPr id="14" name="Rectangle 13">
            <a:extLst>
              <a:ext uri="{FF2B5EF4-FFF2-40B4-BE49-F238E27FC236}">
                <a16:creationId xmlns:a16="http://schemas.microsoft.com/office/drawing/2014/main" id="{C6081BBE-58EE-4D99-9CAE-D30EBF228E34}"/>
              </a:ext>
            </a:extLst>
          </p:cNvPr>
          <p:cNvSpPr/>
          <p:nvPr/>
        </p:nvSpPr>
        <p:spPr>
          <a:xfrm>
            <a:off x="2700338" y="1125538"/>
            <a:ext cx="4751387" cy="790575"/>
          </a:xfrm>
          <a:prstGeom prst="rect">
            <a:avLst/>
          </a:prstGeom>
          <a:solidFill>
            <a:schemeClr val="bg2">
              <a:lumMod val="9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it-IT" sz="1600" dirty="0"/>
              <a:t>Diffuso risentimento per la mancata assegnazione </a:t>
            </a:r>
          </a:p>
          <a:p>
            <a:pPr eaLnBrk="1" fontAlgn="auto" hangingPunct="1">
              <a:spcBef>
                <a:spcPts val="0"/>
              </a:spcBef>
              <a:spcAft>
                <a:spcPts val="0"/>
              </a:spcAft>
              <a:defRPr/>
            </a:pPr>
            <a:r>
              <a:rPr lang="it-IT" sz="1600" dirty="0"/>
              <a:t>di Fiume e della Dalmazia (in Friuli Venezia Giulia): i nazionalisti parlavano di </a:t>
            </a:r>
            <a:r>
              <a:rPr lang="it-IT" sz="1600" b="1" dirty="0"/>
              <a:t>vittoria mutilata</a:t>
            </a:r>
            <a:r>
              <a:rPr lang="it-IT" sz="1600" dirty="0"/>
              <a:t>.</a:t>
            </a:r>
          </a:p>
        </p:txBody>
      </p:sp>
      <p:sp>
        <p:nvSpPr>
          <p:cNvPr id="15" name="Rectangle 14">
            <a:extLst>
              <a:ext uri="{FF2B5EF4-FFF2-40B4-BE49-F238E27FC236}">
                <a16:creationId xmlns:a16="http://schemas.microsoft.com/office/drawing/2014/main" id="{86285B15-AE09-4F35-889B-234AE4EBA4F5}"/>
              </a:ext>
            </a:extLst>
          </p:cNvPr>
          <p:cNvSpPr/>
          <p:nvPr/>
        </p:nvSpPr>
        <p:spPr>
          <a:xfrm>
            <a:off x="971550" y="3357563"/>
            <a:ext cx="1223963" cy="1150937"/>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it-IT" sz="1600" dirty="0"/>
              <a:t>Nascita di nuovi partiti di massa</a:t>
            </a:r>
          </a:p>
        </p:txBody>
      </p:sp>
      <p:sp>
        <p:nvSpPr>
          <p:cNvPr id="16" name="Rectangle 15">
            <a:extLst>
              <a:ext uri="{FF2B5EF4-FFF2-40B4-BE49-F238E27FC236}">
                <a16:creationId xmlns:a16="http://schemas.microsoft.com/office/drawing/2014/main" id="{5846D03F-CF59-4602-838A-FBD626145095}"/>
              </a:ext>
            </a:extLst>
          </p:cNvPr>
          <p:cNvSpPr/>
          <p:nvPr/>
        </p:nvSpPr>
        <p:spPr>
          <a:xfrm>
            <a:off x="2700338" y="1989138"/>
            <a:ext cx="5975350" cy="719137"/>
          </a:xfrm>
          <a:prstGeom prst="rect">
            <a:avLst/>
          </a:prstGeom>
          <a:solidFill>
            <a:schemeClr val="bg2">
              <a:lumMod val="9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it-IT" sz="1600" dirty="0"/>
              <a:t>Biennio rosso (1919-1920): serie di proteste popolari e scioperi nelle fabbriche e nelle campagne.</a:t>
            </a:r>
          </a:p>
        </p:txBody>
      </p:sp>
      <p:sp>
        <p:nvSpPr>
          <p:cNvPr id="7" name="Rectangle 6">
            <a:extLst>
              <a:ext uri="{FF2B5EF4-FFF2-40B4-BE49-F238E27FC236}">
                <a16:creationId xmlns:a16="http://schemas.microsoft.com/office/drawing/2014/main" id="{9C82452B-1A75-43D1-BFB9-73C617D10883}"/>
              </a:ext>
            </a:extLst>
          </p:cNvPr>
          <p:cNvSpPr/>
          <p:nvPr/>
        </p:nvSpPr>
        <p:spPr>
          <a:xfrm>
            <a:off x="7092950" y="908050"/>
            <a:ext cx="1871663" cy="792163"/>
          </a:xfrm>
          <a:prstGeom prst="rect">
            <a:avLst/>
          </a:prstGeom>
          <a:solidFill>
            <a:schemeClr val="bg2">
              <a:lumMod val="9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it-IT" sz="1600" dirty="0"/>
              <a:t>1919 - Occupazione e annessione di Fiume</a:t>
            </a:r>
          </a:p>
        </p:txBody>
      </p:sp>
      <p:sp>
        <p:nvSpPr>
          <p:cNvPr id="9" name="Rectangle 8">
            <a:extLst>
              <a:ext uri="{FF2B5EF4-FFF2-40B4-BE49-F238E27FC236}">
                <a16:creationId xmlns:a16="http://schemas.microsoft.com/office/drawing/2014/main" id="{34782E66-1B2B-4E15-A4B2-772CD83F8E7D}"/>
              </a:ext>
            </a:extLst>
          </p:cNvPr>
          <p:cNvSpPr/>
          <p:nvPr/>
        </p:nvSpPr>
        <p:spPr>
          <a:xfrm>
            <a:off x="2700338" y="2997200"/>
            <a:ext cx="4895850" cy="792163"/>
          </a:xfrm>
          <a:prstGeom prst="rect">
            <a:avLst/>
          </a:prstGeom>
          <a:solidFill>
            <a:schemeClr val="bg2">
              <a:lumMod val="9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it-IT" sz="1600" dirty="0"/>
              <a:t>Partito Popolare Italiano (1919)</a:t>
            </a:r>
          </a:p>
          <a:p>
            <a:pPr indent="-269875" eaLnBrk="1" fontAlgn="auto" hangingPunct="1">
              <a:spcBef>
                <a:spcPts val="0"/>
              </a:spcBef>
              <a:spcAft>
                <a:spcPts val="0"/>
              </a:spcAft>
              <a:buFont typeface="Wingdings" pitchFamily="2" charset="2"/>
              <a:buChar char="Ø"/>
              <a:defRPr/>
            </a:pPr>
            <a:r>
              <a:rPr lang="it-IT" sz="1600" dirty="0"/>
              <a:t>fusione degli ideali cristiani con quelli democratici</a:t>
            </a:r>
          </a:p>
        </p:txBody>
      </p:sp>
      <p:sp>
        <p:nvSpPr>
          <p:cNvPr id="11" name="Rectangle 10">
            <a:extLst>
              <a:ext uri="{FF2B5EF4-FFF2-40B4-BE49-F238E27FC236}">
                <a16:creationId xmlns:a16="http://schemas.microsoft.com/office/drawing/2014/main" id="{68FC69D6-1DF4-4794-B683-AB3F37CBE1E6}"/>
              </a:ext>
            </a:extLst>
          </p:cNvPr>
          <p:cNvSpPr/>
          <p:nvPr/>
        </p:nvSpPr>
        <p:spPr>
          <a:xfrm>
            <a:off x="2700338" y="3860800"/>
            <a:ext cx="5903912" cy="1152525"/>
          </a:xfrm>
          <a:prstGeom prst="rect">
            <a:avLst/>
          </a:prstGeom>
          <a:solidFill>
            <a:schemeClr val="bg2">
              <a:lumMod val="9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it-IT" sz="1600" dirty="0"/>
              <a:t>Nascita Partito Comunista d’Italia (1921) Antonio Gramsci</a:t>
            </a:r>
          </a:p>
        </p:txBody>
      </p:sp>
      <p:sp>
        <p:nvSpPr>
          <p:cNvPr id="12" name="Rectangle 11">
            <a:extLst>
              <a:ext uri="{FF2B5EF4-FFF2-40B4-BE49-F238E27FC236}">
                <a16:creationId xmlns:a16="http://schemas.microsoft.com/office/drawing/2014/main" id="{94EE4282-C820-4D17-8DE3-86A77B8F8447}"/>
              </a:ext>
            </a:extLst>
          </p:cNvPr>
          <p:cNvSpPr/>
          <p:nvPr/>
        </p:nvSpPr>
        <p:spPr>
          <a:xfrm>
            <a:off x="1115616" y="5517232"/>
            <a:ext cx="7632848" cy="1008112"/>
          </a:xfrm>
          <a:prstGeom prst="rect">
            <a:avLst/>
          </a:prstGeom>
          <a:solidFill>
            <a:schemeClr val="bg2">
              <a:lumMod val="75000"/>
            </a:schemeClr>
          </a:solidFill>
          <a:effectLst>
            <a:glow rad="635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it-IT" dirty="0"/>
              <a:t>La debolezza dei governi liberali e il timore di una rivoluzione comunista favorirono l’ascesa di Mussolini e dei suoi seguaci: industriali, grandi proprietari terrieri, ma anche gran parte del ceto medio li appoggiarono.</a:t>
            </a:r>
          </a:p>
        </p:txBody>
      </p:sp>
      <p:sp>
        <p:nvSpPr>
          <p:cNvPr id="18" name="Right Arrow 17">
            <a:extLst>
              <a:ext uri="{FF2B5EF4-FFF2-40B4-BE49-F238E27FC236}">
                <a16:creationId xmlns:a16="http://schemas.microsoft.com/office/drawing/2014/main" id="{46F2B93F-B45F-4F67-B5F2-B600ABE1D00F}"/>
              </a:ext>
            </a:extLst>
          </p:cNvPr>
          <p:cNvSpPr/>
          <p:nvPr/>
        </p:nvSpPr>
        <p:spPr>
          <a:xfrm>
            <a:off x="2268538" y="1628775"/>
            <a:ext cx="358775" cy="484188"/>
          </a:xfrm>
          <a:prstGeom prst="rightArrow">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endParaRPr lang="it-IT" sz="1600" dirty="0"/>
          </a:p>
        </p:txBody>
      </p:sp>
      <p:sp>
        <p:nvSpPr>
          <p:cNvPr id="19" name="Right Arrow 18">
            <a:extLst>
              <a:ext uri="{FF2B5EF4-FFF2-40B4-BE49-F238E27FC236}">
                <a16:creationId xmlns:a16="http://schemas.microsoft.com/office/drawing/2014/main" id="{6B0D08B9-B8B5-4FF4-9F39-6FB276F5442E}"/>
              </a:ext>
            </a:extLst>
          </p:cNvPr>
          <p:cNvSpPr/>
          <p:nvPr/>
        </p:nvSpPr>
        <p:spPr>
          <a:xfrm>
            <a:off x="2268538" y="3663950"/>
            <a:ext cx="358775" cy="485775"/>
          </a:xfrm>
          <a:prstGeom prst="rightArrow">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endParaRPr lang="it-IT"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i\Tesina multimediale\Parlamento quasi deserto dopo la cosiddetta secessione dell' aventino.jpg">
            <a:extLst>
              <a:ext uri="{FF2B5EF4-FFF2-40B4-BE49-F238E27FC236}">
                <a16:creationId xmlns:a16="http://schemas.microsoft.com/office/drawing/2014/main" id="{9FACEF39-BCFC-FB5E-D0E9-5C84DC903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708275"/>
            <a:ext cx="4103688"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C:\Documenti\Tesina multimediale\Funerale Matteotti.jpg">
            <a:extLst>
              <a:ext uri="{FF2B5EF4-FFF2-40B4-BE49-F238E27FC236}">
                <a16:creationId xmlns:a16="http://schemas.microsoft.com/office/drawing/2014/main" id="{3767A6B5-6F79-503E-C3B5-9F305B96A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349500"/>
            <a:ext cx="27654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4">
            <a:extLst>
              <a:ext uri="{FF2B5EF4-FFF2-40B4-BE49-F238E27FC236}">
                <a16:creationId xmlns:a16="http://schemas.microsoft.com/office/drawing/2014/main" id="{1B598164-04F8-404D-B4A9-9E0B61B2FB16}"/>
              </a:ext>
            </a:extLst>
          </p:cNvPr>
          <p:cNvSpPr txBox="1">
            <a:spLocks noChangeArrowheads="1"/>
          </p:cNvSpPr>
          <p:nvPr/>
        </p:nvSpPr>
        <p:spPr bwMode="auto">
          <a:xfrm>
            <a:off x="1116013" y="228600"/>
            <a:ext cx="7646987" cy="2308225"/>
          </a:xfrm>
          <a:prstGeom prst="rect">
            <a:avLst/>
          </a:prstGeom>
          <a:noFill/>
          <a:ln w="9525">
            <a:noFill/>
            <a:miter lim="800000"/>
            <a:headEnd/>
            <a:tailEnd/>
          </a:ln>
          <a:effectLst/>
        </p:spPr>
        <p:txBody>
          <a:bodyPr>
            <a:spAutoFit/>
          </a:bodyPr>
          <a:lstStyle/>
          <a:p>
            <a:pPr eaLnBrk="1" hangingPunct="1">
              <a:spcBef>
                <a:spcPct val="50000"/>
              </a:spcBef>
              <a:defRPr/>
            </a:pPr>
            <a:r>
              <a:rPr lang="it-IT" sz="2400" dirty="0">
                <a:solidFill>
                  <a:schemeClr val="tx1">
                    <a:lumMod val="85000"/>
                    <a:lumOff val="15000"/>
                  </a:schemeClr>
                </a:solidFill>
                <a:latin typeface="Arial" charset="0"/>
              </a:rPr>
              <a:t>In seguito al ritrovamento del suo cadavere l’ opinione pubblica viene colpita da sdegno per quanto successo ma l’ opposizione è troppo debole per far cadere il Governo e agli avversari non resta altro che abbandonare il Parlamento, un atto passato alla storia come secessione dell’ Aventino.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DFA02A08-1ADD-7A21-FAC8-ACA2D173B7A6}"/>
              </a:ext>
            </a:extLst>
          </p:cNvPr>
          <p:cNvSpPr>
            <a:spLocks noGrp="1"/>
          </p:cNvSpPr>
          <p:nvPr>
            <p:ph type="title"/>
          </p:nvPr>
        </p:nvSpPr>
        <p:spPr>
          <a:xfrm>
            <a:off x="1276350" y="273050"/>
            <a:ext cx="6535738" cy="563563"/>
          </a:xfrm>
        </p:spPr>
        <p:txBody>
          <a:bodyPr/>
          <a:lstStyle/>
          <a:p>
            <a:pPr eaLnBrk="1" hangingPunct="1"/>
            <a:r>
              <a:rPr lang="it-IT" altLang="en-US" sz="3200" b="0"/>
              <a:t>La dittatura fascista</a:t>
            </a:r>
          </a:p>
        </p:txBody>
      </p:sp>
      <p:sp>
        <p:nvSpPr>
          <p:cNvPr id="10" name="Rectangle 9">
            <a:extLst>
              <a:ext uri="{FF2B5EF4-FFF2-40B4-BE49-F238E27FC236}">
                <a16:creationId xmlns:a16="http://schemas.microsoft.com/office/drawing/2014/main" id="{3F0DEBED-C5AE-4C6A-9C38-D40E0CD3E684}"/>
              </a:ext>
            </a:extLst>
          </p:cNvPr>
          <p:cNvSpPr/>
          <p:nvPr/>
        </p:nvSpPr>
        <p:spPr>
          <a:xfrm>
            <a:off x="3995738" y="692150"/>
            <a:ext cx="4968875" cy="3816350"/>
          </a:xfrm>
          <a:prstGeom prst="rect">
            <a:avLst/>
          </a:prstGeom>
          <a:solidFill>
            <a:schemeClr val="bg2">
              <a:lumMod val="90000"/>
            </a:schemeClr>
          </a:solidFill>
          <a:ln>
            <a:solidFill>
              <a:schemeClr val="tx2">
                <a:lumMod val="50000"/>
              </a:schemeClr>
            </a:solidFill>
          </a:ln>
          <a:effectLst>
            <a:outerShdw blurRad="50800" dist="38100" dir="2700000" algn="tl" rotWithShape="0">
              <a:prstClr val="black">
                <a:alpha val="40000"/>
              </a:prstClr>
            </a:outerShdw>
          </a:effectLst>
        </p:spPr>
        <p:txBody>
          <a:bodyPr>
            <a:normAutofit fontScale="92500" lnSpcReduction="20000"/>
          </a:bodyPr>
          <a:lstStyle/>
          <a:p>
            <a:pPr marL="363538" indent="-276225" eaLnBrk="1" fontAlgn="auto" hangingPunct="1">
              <a:spcBef>
                <a:spcPct val="20000"/>
              </a:spcBef>
              <a:spcAft>
                <a:spcPts val="0"/>
              </a:spcAft>
              <a:defRPr/>
            </a:pPr>
            <a:endParaRPr lang="it-IT" sz="1600" dirty="0">
              <a:latin typeface="+mn-lt"/>
            </a:endParaRPr>
          </a:p>
          <a:p>
            <a:pPr marL="363538" indent="-276225" eaLnBrk="1" fontAlgn="auto" hangingPunct="1">
              <a:spcBef>
                <a:spcPct val="20000"/>
              </a:spcBef>
              <a:spcAft>
                <a:spcPts val="0"/>
              </a:spcAft>
              <a:buFont typeface="Wingdings" pitchFamily="2" charset="2"/>
              <a:buChar char="q"/>
              <a:defRPr/>
            </a:pPr>
            <a:r>
              <a:rPr lang="it-IT" sz="1700" dirty="0">
                <a:latin typeface="+mn-lt"/>
              </a:rPr>
              <a:t>PNF unico partito riconosciuto.</a:t>
            </a:r>
          </a:p>
          <a:p>
            <a:pPr marL="363538" indent="-276225" eaLnBrk="1" fontAlgn="auto" hangingPunct="1">
              <a:spcBef>
                <a:spcPct val="20000"/>
              </a:spcBef>
              <a:spcAft>
                <a:spcPts val="0"/>
              </a:spcAft>
              <a:buFont typeface="Wingdings" pitchFamily="2" charset="2"/>
              <a:buChar char="q"/>
              <a:defRPr/>
            </a:pPr>
            <a:r>
              <a:rPr lang="it-IT" sz="1700" dirty="0">
                <a:latin typeface="+mn-lt"/>
              </a:rPr>
              <a:t>Scioglimento di tutti i partiti dell’opposizione e</a:t>
            </a:r>
          </a:p>
          <a:p>
            <a:pPr marL="363538" indent="-7938" eaLnBrk="1" fontAlgn="auto" hangingPunct="1">
              <a:spcBef>
                <a:spcPct val="20000"/>
              </a:spcBef>
              <a:spcAft>
                <a:spcPts val="0"/>
              </a:spcAft>
              <a:defRPr/>
            </a:pPr>
            <a:r>
              <a:rPr lang="it-IT" sz="1700" dirty="0">
                <a:latin typeface="+mn-lt"/>
              </a:rPr>
              <a:t>chiusura dei giornali antifascisti.</a:t>
            </a:r>
          </a:p>
          <a:p>
            <a:pPr marL="363538" indent="-276225" eaLnBrk="1" fontAlgn="auto" hangingPunct="1">
              <a:spcBef>
                <a:spcPct val="20000"/>
              </a:spcBef>
              <a:spcAft>
                <a:spcPts val="0"/>
              </a:spcAft>
              <a:buFont typeface="Wingdings" pitchFamily="2" charset="2"/>
              <a:buChar char="q"/>
              <a:defRPr/>
            </a:pPr>
            <a:r>
              <a:rPr lang="it-IT" sz="1700" dirty="0">
                <a:latin typeface="+mn-lt"/>
              </a:rPr>
              <a:t>Capo del governo, dotato di potere legislativo, responsabile solo di fronte al re.</a:t>
            </a:r>
          </a:p>
          <a:p>
            <a:pPr marL="363538" indent="-276225" eaLnBrk="1" fontAlgn="auto" hangingPunct="1">
              <a:spcBef>
                <a:spcPct val="20000"/>
              </a:spcBef>
              <a:spcAft>
                <a:spcPts val="0"/>
              </a:spcAft>
              <a:buFont typeface="Wingdings" pitchFamily="2" charset="2"/>
              <a:buChar char="q"/>
              <a:defRPr/>
            </a:pPr>
            <a:r>
              <a:rPr lang="it-IT" sz="1700" dirty="0">
                <a:latin typeface="+mn-lt"/>
              </a:rPr>
              <a:t>Allontanamento dei dissidenti dalla pubblica amministrazione.</a:t>
            </a:r>
          </a:p>
          <a:p>
            <a:pPr marL="363538" indent="-276225" eaLnBrk="1" fontAlgn="auto" hangingPunct="1">
              <a:spcBef>
                <a:spcPct val="20000"/>
              </a:spcBef>
              <a:spcAft>
                <a:spcPts val="0"/>
              </a:spcAft>
              <a:buFont typeface="Wingdings" pitchFamily="2" charset="2"/>
              <a:buChar char="q"/>
              <a:defRPr/>
            </a:pPr>
            <a:r>
              <a:rPr lang="it-IT" sz="1700" dirty="0">
                <a:latin typeface="+mn-lt"/>
              </a:rPr>
              <a:t>Istituzione di organismi per cercare, arrestare e giudicare i colpevoli di reati politici:</a:t>
            </a:r>
          </a:p>
          <a:p>
            <a:pPr marL="623888" indent="-260350" eaLnBrk="1" fontAlgn="auto" hangingPunct="1">
              <a:spcBef>
                <a:spcPct val="20000"/>
              </a:spcBef>
              <a:spcAft>
                <a:spcPts val="0"/>
              </a:spcAft>
              <a:buFont typeface="Wingdings" pitchFamily="2" charset="2"/>
              <a:buChar char="Ø"/>
              <a:defRPr/>
            </a:pPr>
            <a:r>
              <a:rPr lang="it-IT" sz="1700" b="1" dirty="0">
                <a:latin typeface="+mn-lt"/>
              </a:rPr>
              <a:t>OVRA</a:t>
            </a:r>
            <a:r>
              <a:rPr lang="it-IT" sz="1700" dirty="0">
                <a:latin typeface="+mn-lt"/>
              </a:rPr>
              <a:t>, Opera di Vigilanza per la Repressione Antifascista è stata la polizia segreta dell'Italia fascista. Voluta dal partito e Benito Mussolini come reazione al discorso di Giacomo Matteotti alla camera dei deputati del 30 maggio 1924</a:t>
            </a:r>
          </a:p>
          <a:p>
            <a:pPr marL="623888" indent="-260350" eaLnBrk="1" fontAlgn="auto" hangingPunct="1">
              <a:spcBef>
                <a:spcPct val="20000"/>
              </a:spcBef>
              <a:spcAft>
                <a:spcPts val="0"/>
              </a:spcAft>
              <a:buFont typeface="Wingdings" pitchFamily="2" charset="2"/>
              <a:buChar char="Ø"/>
              <a:defRPr/>
            </a:pPr>
            <a:r>
              <a:rPr lang="it-IT" sz="1700" dirty="0">
                <a:latin typeface="+mn-lt"/>
              </a:rPr>
              <a:t>Tribunale speciale.</a:t>
            </a:r>
          </a:p>
          <a:p>
            <a:pPr eaLnBrk="1" fontAlgn="auto" hangingPunct="1">
              <a:spcBef>
                <a:spcPct val="20000"/>
              </a:spcBef>
              <a:spcAft>
                <a:spcPts val="0"/>
              </a:spcAft>
              <a:defRPr/>
            </a:pPr>
            <a:endParaRPr lang="it-IT" sz="1600" dirty="0">
              <a:latin typeface="+mn-lt"/>
            </a:endParaRPr>
          </a:p>
          <a:p>
            <a:pPr eaLnBrk="1" fontAlgn="auto" hangingPunct="1">
              <a:spcBef>
                <a:spcPct val="20000"/>
              </a:spcBef>
              <a:spcAft>
                <a:spcPts val="0"/>
              </a:spcAft>
              <a:buFont typeface="Wingdings" pitchFamily="2" charset="2"/>
              <a:buChar char="Ø"/>
              <a:defRPr/>
            </a:pPr>
            <a:endParaRPr lang="it-IT" sz="1600" dirty="0">
              <a:latin typeface="+mn-lt"/>
            </a:endParaRPr>
          </a:p>
        </p:txBody>
      </p:sp>
      <p:sp>
        <p:nvSpPr>
          <p:cNvPr id="8" name="Rectangle 7">
            <a:extLst>
              <a:ext uri="{FF2B5EF4-FFF2-40B4-BE49-F238E27FC236}">
                <a16:creationId xmlns:a16="http://schemas.microsoft.com/office/drawing/2014/main" id="{911B4A07-FAF6-49B5-9D72-3F44A0C31A72}"/>
              </a:ext>
            </a:extLst>
          </p:cNvPr>
          <p:cNvSpPr/>
          <p:nvPr/>
        </p:nvSpPr>
        <p:spPr>
          <a:xfrm>
            <a:off x="1331913" y="1628775"/>
            <a:ext cx="2663825" cy="863600"/>
          </a:xfrm>
          <a:prstGeom prst="rect">
            <a:avLst/>
          </a:prstGeom>
          <a:solidFill>
            <a:schemeClr val="bg1">
              <a:lumMod val="65000"/>
            </a:schemeClr>
          </a:solidFill>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it-IT" sz="1600" dirty="0"/>
              <a:t>1925 - Leggi “</a:t>
            </a:r>
            <a:r>
              <a:rPr lang="it-IT" sz="1600" dirty="0" err="1"/>
              <a:t>fascistissime</a:t>
            </a:r>
            <a:r>
              <a:rPr lang="it-IT" sz="1600" dirty="0"/>
              <a:t>”:</a:t>
            </a:r>
          </a:p>
          <a:p>
            <a:pPr eaLnBrk="1" fontAlgn="auto" hangingPunct="1">
              <a:spcBef>
                <a:spcPts val="0"/>
              </a:spcBef>
              <a:spcAft>
                <a:spcPts val="0"/>
              </a:spcAft>
              <a:defRPr/>
            </a:pPr>
            <a:r>
              <a:rPr lang="it-IT" sz="1600" dirty="0"/>
              <a:t>pieni poteri al duce</a:t>
            </a:r>
          </a:p>
        </p:txBody>
      </p:sp>
      <p:sp>
        <p:nvSpPr>
          <p:cNvPr id="6" name="Rectangle 5">
            <a:extLst>
              <a:ext uri="{FF2B5EF4-FFF2-40B4-BE49-F238E27FC236}">
                <a16:creationId xmlns:a16="http://schemas.microsoft.com/office/drawing/2014/main" id="{A9BC036D-4A43-47C4-A190-9B9EE3B61B5A}"/>
              </a:ext>
            </a:extLst>
          </p:cNvPr>
          <p:cNvSpPr/>
          <p:nvPr/>
        </p:nvSpPr>
        <p:spPr>
          <a:xfrm>
            <a:off x="4211638" y="4616450"/>
            <a:ext cx="4537075" cy="1800225"/>
          </a:xfrm>
          <a:prstGeom prst="rect">
            <a:avLst/>
          </a:prstGeom>
          <a:solidFill>
            <a:schemeClr val="bg2">
              <a:lumMod val="90000"/>
            </a:schemeClr>
          </a:solidFill>
          <a:ln>
            <a:solidFill>
              <a:schemeClr val="tx2">
                <a:lumMod val="50000"/>
              </a:schemeClr>
            </a:solidFill>
          </a:ln>
          <a:effectLst>
            <a:outerShdw blurRad="50800" dist="38100" dir="2700000" algn="tl" rotWithShape="0">
              <a:prstClr val="black">
                <a:alpha val="40000"/>
              </a:prstClr>
            </a:outerShdw>
          </a:effectLst>
        </p:spPr>
        <p:txBody>
          <a:bodyPr>
            <a:normAutofit fontScale="77500" lnSpcReduction="20000"/>
          </a:bodyPr>
          <a:lstStyle/>
          <a:p>
            <a:pPr marL="355600" indent="-260350" eaLnBrk="1" fontAlgn="auto" hangingPunct="1">
              <a:spcBef>
                <a:spcPct val="20000"/>
              </a:spcBef>
              <a:spcAft>
                <a:spcPts val="0"/>
              </a:spcAft>
              <a:buFont typeface="Wingdings" pitchFamily="2" charset="2"/>
              <a:buChar char="q"/>
              <a:defRPr/>
            </a:pPr>
            <a:endParaRPr lang="it-IT" sz="1600" dirty="0">
              <a:latin typeface="+mn-lt"/>
            </a:endParaRPr>
          </a:p>
          <a:p>
            <a:pPr marL="355600" indent="-260350" eaLnBrk="1" fontAlgn="auto" hangingPunct="1">
              <a:spcBef>
                <a:spcPct val="20000"/>
              </a:spcBef>
              <a:spcAft>
                <a:spcPts val="0"/>
              </a:spcAft>
              <a:buFont typeface="Wingdings" pitchFamily="2" charset="2"/>
              <a:buChar char="q"/>
              <a:defRPr/>
            </a:pPr>
            <a:r>
              <a:rPr lang="it-IT" sz="2100" dirty="0">
                <a:latin typeface="+mn-lt"/>
              </a:rPr>
              <a:t>Lista unica di candidati preparata dal Gran Consiglio del Fascismo:</a:t>
            </a:r>
          </a:p>
          <a:p>
            <a:pPr marL="627063" indent="-271463" eaLnBrk="1" fontAlgn="auto" hangingPunct="1">
              <a:spcBef>
                <a:spcPct val="20000"/>
              </a:spcBef>
              <a:spcAft>
                <a:spcPts val="0"/>
              </a:spcAft>
              <a:buFont typeface="Wingdings" pitchFamily="2" charset="2"/>
              <a:buChar char="Ø"/>
              <a:defRPr/>
            </a:pPr>
            <a:r>
              <a:rPr lang="it-IT" sz="2100" dirty="0">
                <a:latin typeface="+mn-lt"/>
              </a:rPr>
              <a:t>le libere elezioni si trasformarono in plebisciti.</a:t>
            </a:r>
          </a:p>
          <a:p>
            <a:pPr marL="363538" indent="-276225" eaLnBrk="1" fontAlgn="auto" hangingPunct="1">
              <a:spcBef>
                <a:spcPct val="20000"/>
              </a:spcBef>
              <a:spcAft>
                <a:spcPts val="0"/>
              </a:spcAft>
              <a:buFont typeface="Wingdings" pitchFamily="2" charset="2"/>
              <a:buChar char="q"/>
              <a:defRPr/>
            </a:pPr>
            <a:r>
              <a:rPr lang="it-IT" sz="2100" dirty="0">
                <a:latin typeface="+mn-lt"/>
              </a:rPr>
              <a:t>Abolizione delle elezioni comunali:</a:t>
            </a:r>
          </a:p>
          <a:p>
            <a:pPr marL="623888" indent="-260350" eaLnBrk="1" fontAlgn="auto" hangingPunct="1">
              <a:spcBef>
                <a:spcPct val="20000"/>
              </a:spcBef>
              <a:spcAft>
                <a:spcPts val="0"/>
              </a:spcAft>
              <a:buFont typeface="Wingdings" pitchFamily="2" charset="2"/>
              <a:buChar char="Ø"/>
              <a:defRPr/>
            </a:pPr>
            <a:r>
              <a:rPr lang="it-IT" sz="2100" dirty="0">
                <a:latin typeface="+mn-lt"/>
              </a:rPr>
              <a:t>il sindaco fu sostituito dal podestà, nominato direttamente dal Governo.</a:t>
            </a:r>
          </a:p>
          <a:p>
            <a:pPr marL="355600" indent="-260350" eaLnBrk="1" fontAlgn="auto" hangingPunct="1">
              <a:spcBef>
                <a:spcPct val="20000"/>
              </a:spcBef>
              <a:spcAft>
                <a:spcPts val="0"/>
              </a:spcAft>
              <a:buFont typeface="Wingdings" pitchFamily="2" charset="2"/>
              <a:buChar char="q"/>
              <a:defRPr/>
            </a:pPr>
            <a:endParaRPr lang="it-IT" sz="1600" dirty="0">
              <a:latin typeface="+mn-lt"/>
            </a:endParaRPr>
          </a:p>
          <a:p>
            <a:pPr eaLnBrk="1" fontAlgn="auto" hangingPunct="1">
              <a:spcBef>
                <a:spcPct val="20000"/>
              </a:spcBef>
              <a:spcAft>
                <a:spcPts val="0"/>
              </a:spcAft>
              <a:defRPr/>
            </a:pPr>
            <a:endParaRPr lang="it-IT" sz="1600" dirty="0">
              <a:latin typeface="+mn-lt"/>
            </a:endParaRPr>
          </a:p>
          <a:p>
            <a:pPr eaLnBrk="1" fontAlgn="auto" hangingPunct="1">
              <a:spcBef>
                <a:spcPct val="20000"/>
              </a:spcBef>
              <a:spcAft>
                <a:spcPts val="0"/>
              </a:spcAft>
              <a:defRPr/>
            </a:pPr>
            <a:endParaRPr lang="it-IT" sz="1600" dirty="0">
              <a:latin typeface="+mn-lt"/>
            </a:endParaRPr>
          </a:p>
        </p:txBody>
      </p:sp>
      <p:sp>
        <p:nvSpPr>
          <p:cNvPr id="7" name="Rectangle 6">
            <a:extLst>
              <a:ext uri="{FF2B5EF4-FFF2-40B4-BE49-F238E27FC236}">
                <a16:creationId xmlns:a16="http://schemas.microsoft.com/office/drawing/2014/main" id="{A2214F15-BC90-46DC-A3F9-11E3F9D54295}"/>
              </a:ext>
            </a:extLst>
          </p:cNvPr>
          <p:cNvSpPr/>
          <p:nvPr/>
        </p:nvSpPr>
        <p:spPr>
          <a:xfrm>
            <a:off x="1331913" y="4508500"/>
            <a:ext cx="2663825" cy="649288"/>
          </a:xfrm>
          <a:prstGeom prst="rect">
            <a:avLst/>
          </a:prstGeom>
          <a:solidFill>
            <a:schemeClr val="bg1">
              <a:lumMod val="65000"/>
            </a:schemeClr>
          </a:solidFill>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it-IT" sz="1600" dirty="0"/>
              <a:t>1928 – Nuova legge elettorale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5842" name="Titolo 1">
            <a:extLst>
              <a:ext uri="{FF2B5EF4-FFF2-40B4-BE49-F238E27FC236}">
                <a16:creationId xmlns:a16="http://schemas.microsoft.com/office/drawing/2014/main" id="{05D234FA-D2E0-1DBA-C523-53BFE34FDB30}"/>
              </a:ext>
            </a:extLst>
          </p:cNvPr>
          <p:cNvSpPr>
            <a:spLocks noGrp="1"/>
          </p:cNvSpPr>
          <p:nvPr>
            <p:ph type="ctrTitle"/>
          </p:nvPr>
        </p:nvSpPr>
        <p:spPr>
          <a:xfrm>
            <a:off x="1763713" y="182563"/>
            <a:ext cx="6164262" cy="954087"/>
          </a:xfrm>
        </p:spPr>
        <p:txBody>
          <a:bodyPr/>
          <a:lstStyle/>
          <a:p>
            <a:r>
              <a:rPr lang="it-IT" altLang="en-US" sz="3300"/>
              <a:t>1925-1926</a:t>
            </a:r>
            <a:br>
              <a:rPr lang="it-IT" altLang="en-US" sz="3300"/>
            </a:br>
            <a:r>
              <a:rPr lang="it-IT" altLang="en-US" sz="3300"/>
              <a:t>Le Leggi fascistissime </a:t>
            </a:r>
          </a:p>
        </p:txBody>
      </p:sp>
      <p:sp>
        <p:nvSpPr>
          <p:cNvPr id="3" name="Sottotitolo 2">
            <a:extLst>
              <a:ext uri="{FF2B5EF4-FFF2-40B4-BE49-F238E27FC236}">
                <a16:creationId xmlns:a16="http://schemas.microsoft.com/office/drawing/2014/main" id="{C651DB58-6E28-43AA-8C12-1D54BFA707EC}"/>
              </a:ext>
            </a:extLst>
          </p:cNvPr>
          <p:cNvSpPr>
            <a:spLocks noGrp="1"/>
          </p:cNvSpPr>
          <p:nvPr>
            <p:ph type="subTitle" idx="1"/>
          </p:nvPr>
        </p:nvSpPr>
        <p:spPr>
          <a:xfrm>
            <a:off x="1101725" y="1484313"/>
            <a:ext cx="5856288" cy="2970212"/>
          </a:xfrm>
        </p:spPr>
        <p:txBody>
          <a:bodyPr>
            <a:normAutofit fontScale="25000" lnSpcReduction="20000"/>
          </a:bodyPr>
          <a:lstStyle/>
          <a:p>
            <a:pPr algn="l">
              <a:spcBef>
                <a:spcPts val="900"/>
              </a:spcBef>
              <a:buFont typeface="Arial" panose="020B0604020202020204" pitchFamily="34" charset="0"/>
              <a:buChar char="•"/>
              <a:defRPr/>
            </a:pPr>
            <a:r>
              <a:rPr lang="it-IT" sz="8000" b="1" dirty="0">
                <a:solidFill>
                  <a:schemeClr val="tx1"/>
                </a:solidFill>
              </a:rPr>
              <a:t>Furono sciolti tutti i partiti tranne quello fascista, furono sciolte le associazioni sindacali e fu abolito il diritto di sciopero.</a:t>
            </a:r>
          </a:p>
          <a:p>
            <a:pPr algn="l">
              <a:spcBef>
                <a:spcPts val="900"/>
              </a:spcBef>
              <a:buFont typeface="Arial" panose="020B0604020202020204" pitchFamily="34" charset="0"/>
              <a:buChar char="•"/>
              <a:defRPr/>
            </a:pPr>
            <a:r>
              <a:rPr lang="it-IT" sz="8000" b="1" dirty="0">
                <a:solidFill>
                  <a:schemeClr val="tx1"/>
                </a:solidFill>
              </a:rPr>
              <a:t>Il Governo assunse sia il potere esecutivo che quello legislativo </a:t>
            </a:r>
          </a:p>
          <a:p>
            <a:pPr algn="l">
              <a:spcBef>
                <a:spcPts val="900"/>
              </a:spcBef>
              <a:buFont typeface="Arial" panose="020B0604020202020204" pitchFamily="34" charset="0"/>
              <a:buChar char="•"/>
              <a:defRPr/>
            </a:pPr>
            <a:r>
              <a:rPr lang="it-IT" sz="8000" b="1" dirty="0">
                <a:solidFill>
                  <a:schemeClr val="tx1"/>
                </a:solidFill>
              </a:rPr>
              <a:t>Furono abolite le libertà fondamentali: stampa, associazione e parola e fu istituita la censura. </a:t>
            </a:r>
          </a:p>
          <a:p>
            <a:pPr algn="l">
              <a:spcBef>
                <a:spcPts val="900"/>
              </a:spcBef>
              <a:buFont typeface="Arial" panose="020B0604020202020204" pitchFamily="34" charset="0"/>
              <a:buChar char="•"/>
              <a:defRPr/>
            </a:pPr>
            <a:r>
              <a:rPr lang="it-IT" sz="8000" b="1" dirty="0">
                <a:solidFill>
                  <a:schemeClr val="tx1"/>
                </a:solidFill>
              </a:rPr>
              <a:t>Fu creato un Tribunale Speciale per condannare gli avversari del regime e l’OVRA, polizia politica incaricata di trovare e arrestare gli oppositori del fascismo,</a:t>
            </a:r>
          </a:p>
          <a:p>
            <a:pPr algn="l">
              <a:spcBef>
                <a:spcPts val="900"/>
              </a:spcBef>
              <a:buFont typeface="Arial" panose="020B0604020202020204" pitchFamily="34" charset="0"/>
              <a:buChar char="•"/>
              <a:defRPr/>
            </a:pPr>
            <a:r>
              <a:rPr lang="it-IT" sz="8000" b="1" dirty="0">
                <a:solidFill>
                  <a:schemeClr val="tx1"/>
                </a:solidFill>
              </a:rPr>
              <a:t>Furono reintrodotti la pena di morte e il confino per reati politici</a:t>
            </a:r>
          </a:p>
          <a:p>
            <a:pPr algn="l">
              <a:spcBef>
                <a:spcPts val="900"/>
              </a:spcBef>
              <a:buFont typeface="Arial" panose="020B0604020202020204" pitchFamily="34" charset="0"/>
              <a:buChar char="•"/>
              <a:defRPr/>
            </a:pPr>
            <a:r>
              <a:rPr lang="it-IT" sz="8000" b="1" dirty="0">
                <a:solidFill>
                  <a:schemeClr val="tx1"/>
                </a:solidFill>
              </a:rPr>
              <a:t>Fu imposto agli impiegati pubblici il giuramento di fedeltà</a:t>
            </a:r>
          </a:p>
          <a:p>
            <a:pPr algn="l">
              <a:spcBef>
                <a:spcPts val="900"/>
              </a:spcBef>
              <a:buFont typeface="Arial" panose="020B0604020202020204" pitchFamily="34" charset="0"/>
              <a:buChar char="•"/>
              <a:defRPr/>
            </a:pPr>
            <a:r>
              <a:rPr lang="it-IT" sz="8000" b="1" dirty="0">
                <a:solidFill>
                  <a:schemeClr val="tx1"/>
                </a:solidFill>
              </a:rPr>
              <a:t>Furono soppresse le libere elezioni</a:t>
            </a:r>
          </a:p>
          <a:p>
            <a:pPr algn="l">
              <a:buFont typeface="Arial" panose="020B0604020202020204" pitchFamily="34" charset="0"/>
              <a:buChar char="•"/>
              <a:defRPr/>
            </a:pPr>
            <a:endParaRPr lang="it-IT" dirty="0"/>
          </a:p>
        </p:txBody>
      </p:sp>
      <p:pic>
        <p:nvPicPr>
          <p:cNvPr id="35844" name="Immagine 4" descr="crederobbedire.png">
            <a:extLst>
              <a:ext uri="{FF2B5EF4-FFF2-40B4-BE49-F238E27FC236}">
                <a16:creationId xmlns:a16="http://schemas.microsoft.com/office/drawing/2014/main" id="{880D8E99-ABA7-560D-C987-8CCAA9A81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3802063"/>
            <a:ext cx="24098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CB9A14E1-F25F-558F-2610-E921073F37A0}"/>
              </a:ext>
            </a:extLst>
          </p:cNvPr>
          <p:cNvSpPr>
            <a:spLocks noGrp="1"/>
          </p:cNvSpPr>
          <p:nvPr>
            <p:ph type="body" idx="1"/>
          </p:nvPr>
        </p:nvSpPr>
        <p:spPr>
          <a:xfrm>
            <a:off x="457200" y="1485900"/>
            <a:ext cx="8001000" cy="1028700"/>
          </a:xfrm>
        </p:spPr>
        <p:txBody>
          <a:bodyPr/>
          <a:lstStyle/>
          <a:p>
            <a:pPr algn="ctr" eaLnBrk="1" hangingPunct="1">
              <a:lnSpc>
                <a:spcPct val="90000"/>
              </a:lnSpc>
            </a:pPr>
            <a:r>
              <a:rPr lang="en-GB" altLang="en-US" sz="2000" b="1">
                <a:solidFill>
                  <a:srgbClr val="000000"/>
                </a:solidFill>
              </a:rPr>
              <a:t>Il Fascismo cambia le istituzioni e governa senza controlli e tra gli strumenti per creare un consenso - mai visto prima - </a:t>
            </a:r>
            <a:r>
              <a:rPr lang="it-IT" altLang="en-US" sz="2000" b="1">
                <a:solidFill>
                  <a:srgbClr val="000000"/>
                </a:solidFill>
              </a:rPr>
              <a:t>il</a:t>
            </a:r>
            <a:r>
              <a:rPr lang="en-GB" altLang="en-US" sz="2000" b="1">
                <a:solidFill>
                  <a:srgbClr val="000000"/>
                </a:solidFill>
              </a:rPr>
              <a:t> regime si avvale delle associazioni popolari, della censura e dei nuovi mezzi di comunicazione: la radio, il cinema, la carta stampata, i manifesti, ma anche i libri scolastici, la letteratura e l’arte.</a:t>
            </a:r>
            <a:endParaRPr lang="en-GB" altLang="en-US" sz="2000" b="1">
              <a:solidFill>
                <a:srgbClr val="000000"/>
              </a:solidFill>
              <a:latin typeface="Helvetica" pitchFamily="2" charset="0"/>
            </a:endParaRPr>
          </a:p>
        </p:txBody>
      </p:sp>
      <p:sp>
        <p:nvSpPr>
          <p:cNvPr id="36867" name="Rectangle 4">
            <a:extLst>
              <a:ext uri="{FF2B5EF4-FFF2-40B4-BE49-F238E27FC236}">
                <a16:creationId xmlns:a16="http://schemas.microsoft.com/office/drawing/2014/main" id="{2A9F02B6-4D96-6A6C-B1B8-2734DFBC03AA}"/>
              </a:ext>
            </a:extLst>
          </p:cNvPr>
          <p:cNvSpPr>
            <a:spLocks noGrp="1"/>
          </p:cNvSpPr>
          <p:nvPr>
            <p:ph type="title"/>
          </p:nvPr>
        </p:nvSpPr>
        <p:spPr>
          <a:xfrm>
            <a:off x="457200" y="228600"/>
            <a:ext cx="8229600" cy="914400"/>
          </a:xfrm>
        </p:spPr>
        <p:txBody>
          <a:bodyPr/>
          <a:lstStyle/>
          <a:p>
            <a:pPr eaLnBrk="1" hangingPunct="1"/>
            <a:r>
              <a:rPr lang="it-IT" altLang="en-US" sz="2800" b="1"/>
              <a:t>Il Fascismo diventa regime: dittatoriale e totalitario</a:t>
            </a:r>
            <a:endParaRPr lang="it-IT" altLang="en-US"/>
          </a:p>
        </p:txBody>
      </p:sp>
      <p:pic>
        <p:nvPicPr>
          <p:cNvPr id="36868" name="Picture 5" descr="14415_5_Pagina_088_Immagine_0001">
            <a:extLst>
              <a:ext uri="{FF2B5EF4-FFF2-40B4-BE49-F238E27FC236}">
                <a16:creationId xmlns:a16="http://schemas.microsoft.com/office/drawing/2014/main" id="{B49A4512-FCE2-5A2C-120D-F77AEE235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650" y="3284538"/>
            <a:ext cx="335597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descr="14415_PAOLUCCI_5_Pagina_089_Immagine_0001">
            <a:extLst>
              <a:ext uri="{FF2B5EF4-FFF2-40B4-BE49-F238E27FC236}">
                <a16:creationId xmlns:a16="http://schemas.microsoft.com/office/drawing/2014/main" id="{6D1ABFC7-3BCB-E691-DD63-082B2FAADD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3284538"/>
            <a:ext cx="3792538"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Segnaposto piè di pagina 3">
            <a:extLst>
              <a:ext uri="{FF2B5EF4-FFF2-40B4-BE49-F238E27FC236}">
                <a16:creationId xmlns:a16="http://schemas.microsoft.com/office/drawing/2014/main" id="{FD82CCD1-F564-A4B7-D64B-D91F0BCEDF81}"/>
              </a:ext>
            </a:extLst>
          </p:cNvPr>
          <p:cNvSpPr txBox="1">
            <a:spLocks/>
          </p:cNvSpPr>
          <p:nvPr/>
        </p:nvSpPr>
        <p:spPr bwMode="auto">
          <a:xfrm>
            <a:off x="76200" y="6553200"/>
            <a:ext cx="58150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en-US" sz="800" i="1">
                <a:latin typeface="Arial" panose="020B0604020202020204" pitchFamily="34" charset="0"/>
                <a:ea typeface="MS PGothic" panose="020B0600070205080204" pitchFamily="34" charset="-128"/>
              </a:rPr>
              <a:t>Paolucci, Signorini, La storia in tasca. Dall’inizio del Novecento a oggi © Zanichelli editore 2013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4FEDE2F8-65F5-90DE-96AF-D7296455C32B}"/>
              </a:ext>
            </a:extLst>
          </p:cNvPr>
          <p:cNvSpPr>
            <a:spLocks noGrp="1"/>
          </p:cNvSpPr>
          <p:nvPr>
            <p:ph type="title"/>
          </p:nvPr>
        </p:nvSpPr>
        <p:spPr>
          <a:xfrm>
            <a:off x="1187450" y="188913"/>
            <a:ext cx="7499350" cy="923925"/>
          </a:xfrm>
        </p:spPr>
        <p:txBody>
          <a:bodyPr/>
          <a:lstStyle/>
          <a:p>
            <a:pPr algn="l" eaLnBrk="1" hangingPunct="1"/>
            <a:r>
              <a:rPr lang="it-IT" altLang="en-US" sz="3200"/>
              <a:t>La conciliazione con la Chiesa</a:t>
            </a:r>
          </a:p>
        </p:txBody>
      </p:sp>
      <p:sp>
        <p:nvSpPr>
          <p:cNvPr id="14" name="Rectangle 13">
            <a:extLst>
              <a:ext uri="{FF2B5EF4-FFF2-40B4-BE49-F238E27FC236}">
                <a16:creationId xmlns:a16="http://schemas.microsoft.com/office/drawing/2014/main" id="{F05F08FC-86A0-4418-B810-5F7C8837890A}"/>
              </a:ext>
            </a:extLst>
          </p:cNvPr>
          <p:cNvSpPr/>
          <p:nvPr/>
        </p:nvSpPr>
        <p:spPr>
          <a:xfrm>
            <a:off x="1476375" y="1268413"/>
            <a:ext cx="6551613" cy="647700"/>
          </a:xfrm>
          <a:prstGeom prst="rect">
            <a:avLst/>
          </a:prstGeom>
          <a:solidFill>
            <a:srgbClr val="FFCC66"/>
          </a:solidFill>
          <a:ln>
            <a:solidFill>
              <a:schemeClr val="tx1">
                <a:lumMod val="65000"/>
                <a:lumOff val="35000"/>
              </a:schemeClr>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it-IT" sz="1600" dirty="0"/>
              <a:t>Mussolini era convinto che </a:t>
            </a:r>
            <a:r>
              <a:rPr lang="it-IT" sz="1600" b="1" dirty="0"/>
              <a:t>superare il conflitto tra Stato e Chiesa </a:t>
            </a:r>
            <a:r>
              <a:rPr lang="it-IT" sz="1600" dirty="0"/>
              <a:t>gli avrebbe garantito una grande popolarità tra gli Italiani.</a:t>
            </a:r>
          </a:p>
        </p:txBody>
      </p:sp>
      <p:sp>
        <p:nvSpPr>
          <p:cNvPr id="5" name="Rectangle 4">
            <a:extLst>
              <a:ext uri="{FF2B5EF4-FFF2-40B4-BE49-F238E27FC236}">
                <a16:creationId xmlns:a16="http://schemas.microsoft.com/office/drawing/2014/main" id="{AFB0DF01-1304-4081-929D-2F8645B9B769}"/>
              </a:ext>
            </a:extLst>
          </p:cNvPr>
          <p:cNvSpPr/>
          <p:nvPr/>
        </p:nvSpPr>
        <p:spPr>
          <a:xfrm>
            <a:off x="1403350" y="2205038"/>
            <a:ext cx="7129463" cy="4103687"/>
          </a:xfrm>
          <a:prstGeom prst="rect">
            <a:avLst/>
          </a:prstGeom>
          <a:solidFill>
            <a:schemeClr val="bg2">
              <a:lumMod val="90000"/>
            </a:schemeClr>
          </a:solidFill>
          <a:ln>
            <a:solidFill>
              <a:schemeClr val="tx2">
                <a:lumMod val="50000"/>
              </a:schemeClr>
            </a:solidFill>
          </a:ln>
          <a:effectLst>
            <a:outerShdw blurRad="50800" dist="38100" dir="2700000" algn="tl" rotWithShape="0">
              <a:prstClr val="black">
                <a:alpha val="40000"/>
              </a:prstClr>
            </a:outerShdw>
          </a:effectLst>
        </p:spPr>
        <p:txBody>
          <a:bodyPr>
            <a:normAutofit/>
          </a:bodyPr>
          <a:lstStyle/>
          <a:p>
            <a:pPr marL="95250" eaLnBrk="1" fontAlgn="auto" hangingPunct="1">
              <a:spcBef>
                <a:spcPct val="20000"/>
              </a:spcBef>
              <a:spcAft>
                <a:spcPts val="0"/>
              </a:spcAft>
              <a:defRPr/>
            </a:pPr>
            <a:endParaRPr lang="it-IT" sz="1600" dirty="0">
              <a:latin typeface="+mn-lt"/>
            </a:endParaRPr>
          </a:p>
          <a:p>
            <a:pPr marL="95250" eaLnBrk="1" fontAlgn="auto" hangingPunct="1">
              <a:spcBef>
                <a:spcPct val="20000"/>
              </a:spcBef>
              <a:spcAft>
                <a:spcPts val="0"/>
              </a:spcAft>
              <a:defRPr/>
            </a:pPr>
            <a:r>
              <a:rPr lang="it-IT" sz="1600" b="1" dirty="0">
                <a:latin typeface="+mn-lt"/>
              </a:rPr>
              <a:t>11 febbraio 1929</a:t>
            </a:r>
          </a:p>
          <a:p>
            <a:pPr marL="95250" eaLnBrk="1" fontAlgn="auto" hangingPunct="1">
              <a:spcBef>
                <a:spcPct val="20000"/>
              </a:spcBef>
              <a:spcAft>
                <a:spcPts val="0"/>
              </a:spcAft>
              <a:defRPr/>
            </a:pPr>
            <a:r>
              <a:rPr lang="it-IT" sz="1600" dirty="0">
                <a:latin typeface="+mn-lt"/>
              </a:rPr>
              <a:t>Firma dei </a:t>
            </a:r>
            <a:r>
              <a:rPr lang="it-IT" sz="1600" b="1" dirty="0">
                <a:latin typeface="+mn-lt"/>
              </a:rPr>
              <a:t>Patti Lateranensi</a:t>
            </a:r>
            <a:r>
              <a:rPr lang="it-IT" sz="1600" dirty="0">
                <a:latin typeface="+mn-lt"/>
              </a:rPr>
              <a:t>,</a:t>
            </a:r>
            <a:r>
              <a:rPr lang="it-IT" sz="1600" b="1" dirty="0">
                <a:latin typeface="+mn-lt"/>
              </a:rPr>
              <a:t> </a:t>
            </a:r>
            <a:r>
              <a:rPr lang="it-IT" sz="1600" dirty="0">
                <a:latin typeface="+mn-lt"/>
              </a:rPr>
              <a:t>che comprendevano:</a:t>
            </a:r>
          </a:p>
          <a:p>
            <a:pPr marL="95250" eaLnBrk="1" fontAlgn="auto" hangingPunct="1">
              <a:spcBef>
                <a:spcPct val="20000"/>
              </a:spcBef>
              <a:spcAft>
                <a:spcPts val="0"/>
              </a:spcAft>
              <a:defRPr/>
            </a:pPr>
            <a:endParaRPr lang="it-IT" sz="1600" dirty="0">
              <a:latin typeface="+mn-lt"/>
            </a:endParaRPr>
          </a:p>
          <a:p>
            <a:pPr marL="450850" indent="-273050" eaLnBrk="1" fontAlgn="auto" hangingPunct="1">
              <a:spcBef>
                <a:spcPct val="20000"/>
              </a:spcBef>
              <a:spcAft>
                <a:spcPts val="0"/>
              </a:spcAft>
              <a:buFont typeface="Wingdings" pitchFamily="2" charset="2"/>
              <a:buChar char="q"/>
              <a:defRPr/>
            </a:pPr>
            <a:r>
              <a:rPr lang="it-IT" sz="1600" dirty="0">
                <a:latin typeface="+mn-lt"/>
              </a:rPr>
              <a:t> un </a:t>
            </a:r>
            <a:r>
              <a:rPr lang="it-IT" sz="1600" i="1" dirty="0">
                <a:latin typeface="+mn-lt"/>
              </a:rPr>
              <a:t>trattato internazionale </a:t>
            </a:r>
            <a:r>
              <a:rPr lang="it-IT" sz="1600" dirty="0">
                <a:latin typeface="+mn-lt"/>
              </a:rPr>
              <a:t>con il quale la Chiesa riconosceva il Regno d’Italia con Roma capitale e otteneva la sovranità sullo Stato della Città del Vaticano</a:t>
            </a:r>
          </a:p>
          <a:p>
            <a:pPr marL="450850" indent="-273050" eaLnBrk="1" fontAlgn="auto" hangingPunct="1">
              <a:spcBef>
                <a:spcPct val="20000"/>
              </a:spcBef>
              <a:spcAft>
                <a:spcPts val="0"/>
              </a:spcAft>
              <a:defRPr/>
            </a:pPr>
            <a:endParaRPr lang="it-IT" sz="1600" dirty="0">
              <a:latin typeface="+mn-lt"/>
            </a:endParaRPr>
          </a:p>
          <a:p>
            <a:pPr marL="450850" indent="-273050" eaLnBrk="1" fontAlgn="auto" hangingPunct="1">
              <a:spcBef>
                <a:spcPct val="20000"/>
              </a:spcBef>
              <a:spcAft>
                <a:spcPts val="0"/>
              </a:spcAft>
              <a:buFont typeface="Wingdings" pitchFamily="2" charset="2"/>
              <a:buChar char="q"/>
              <a:defRPr/>
            </a:pPr>
            <a:r>
              <a:rPr lang="it-IT" sz="1600" dirty="0">
                <a:latin typeface="+mn-lt"/>
              </a:rPr>
              <a:t>una </a:t>
            </a:r>
            <a:r>
              <a:rPr lang="it-IT" sz="1600" i="1" dirty="0">
                <a:latin typeface="+mn-lt"/>
              </a:rPr>
              <a:t>convenzione finanziaria </a:t>
            </a:r>
            <a:r>
              <a:rPr lang="it-IT" sz="1600" dirty="0">
                <a:latin typeface="+mn-lt"/>
              </a:rPr>
              <a:t>che impegnava l’Italia a versare un’indennità al Vaticano per la perdita dello Stato pontificio</a:t>
            </a:r>
          </a:p>
          <a:p>
            <a:pPr marL="450850" indent="-273050" eaLnBrk="1" fontAlgn="auto" hangingPunct="1">
              <a:spcBef>
                <a:spcPct val="20000"/>
              </a:spcBef>
              <a:spcAft>
                <a:spcPts val="0"/>
              </a:spcAft>
              <a:defRPr/>
            </a:pPr>
            <a:endParaRPr lang="it-IT" sz="1600" dirty="0">
              <a:latin typeface="+mn-lt"/>
            </a:endParaRPr>
          </a:p>
          <a:p>
            <a:pPr marL="450850" indent="-273050" eaLnBrk="1" fontAlgn="auto" hangingPunct="1">
              <a:spcBef>
                <a:spcPct val="20000"/>
              </a:spcBef>
              <a:spcAft>
                <a:spcPts val="0"/>
              </a:spcAft>
              <a:buFont typeface="Wingdings" pitchFamily="2" charset="2"/>
              <a:buChar char="q"/>
              <a:defRPr/>
            </a:pPr>
            <a:r>
              <a:rPr lang="it-IT" sz="1600" dirty="0">
                <a:latin typeface="+mn-lt"/>
              </a:rPr>
              <a:t>un </a:t>
            </a:r>
            <a:r>
              <a:rPr lang="it-IT" sz="1600" i="1" dirty="0">
                <a:latin typeface="+mn-lt"/>
              </a:rPr>
              <a:t>concordato</a:t>
            </a:r>
            <a:r>
              <a:rPr lang="it-IT" sz="1600" dirty="0">
                <a:latin typeface="+mn-lt"/>
              </a:rPr>
              <a:t> che doveva regolare i rapporti tra lo Stato e la Chiesa:</a:t>
            </a:r>
          </a:p>
          <a:p>
            <a:pPr marL="804863" indent="-273050" eaLnBrk="1" fontAlgn="auto" hangingPunct="1">
              <a:spcBef>
                <a:spcPct val="20000"/>
              </a:spcBef>
              <a:spcAft>
                <a:spcPts val="0"/>
              </a:spcAft>
              <a:buFont typeface="Wingdings" pitchFamily="2" charset="2"/>
              <a:buChar char="Ø"/>
              <a:defRPr/>
            </a:pPr>
            <a:r>
              <a:rPr lang="it-IT" sz="1600" dirty="0">
                <a:latin typeface="+mn-lt"/>
              </a:rPr>
              <a:t>il cattolicesimo divenne la sola religione dello Stato, obbligatoriamente insegnata nelle scuole pubbliche</a:t>
            </a:r>
          </a:p>
          <a:p>
            <a:pPr marL="804863" indent="-273050" eaLnBrk="1" fontAlgn="auto" hangingPunct="1">
              <a:spcBef>
                <a:spcPct val="20000"/>
              </a:spcBef>
              <a:spcAft>
                <a:spcPts val="0"/>
              </a:spcAft>
              <a:buFont typeface="Wingdings" pitchFamily="2" charset="2"/>
              <a:buChar char="Ø"/>
              <a:defRPr/>
            </a:pPr>
            <a:r>
              <a:rPr lang="it-IT" sz="1600" dirty="0">
                <a:latin typeface="+mn-lt"/>
              </a:rPr>
              <a:t>il matrimonio civile fu riconosciuto equivalente a quello religioso.</a:t>
            </a:r>
          </a:p>
          <a:p>
            <a:pPr eaLnBrk="1" fontAlgn="auto" hangingPunct="1">
              <a:spcBef>
                <a:spcPct val="20000"/>
              </a:spcBef>
              <a:spcAft>
                <a:spcPts val="0"/>
              </a:spcAft>
              <a:defRPr/>
            </a:pPr>
            <a:endParaRPr lang="it-IT" sz="1600" dirty="0">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9EF5CE11-F161-8321-0DF5-AA7D3D6E2C21}"/>
              </a:ext>
            </a:extLst>
          </p:cNvPr>
          <p:cNvSpPr>
            <a:spLocks noGrp="1"/>
          </p:cNvSpPr>
          <p:nvPr>
            <p:ph type="title"/>
          </p:nvPr>
        </p:nvSpPr>
        <p:spPr>
          <a:xfrm>
            <a:off x="1320800" y="273050"/>
            <a:ext cx="4259263" cy="635000"/>
          </a:xfrm>
        </p:spPr>
        <p:txBody>
          <a:bodyPr/>
          <a:lstStyle/>
          <a:p>
            <a:pPr eaLnBrk="1" hangingPunct="1"/>
            <a:r>
              <a:rPr lang="it-IT" altLang="en-US" sz="3200" b="0"/>
              <a:t>La politica economica</a:t>
            </a:r>
          </a:p>
        </p:txBody>
      </p:sp>
      <p:sp>
        <p:nvSpPr>
          <p:cNvPr id="5" name="Rectangle 4">
            <a:extLst>
              <a:ext uri="{FF2B5EF4-FFF2-40B4-BE49-F238E27FC236}">
                <a16:creationId xmlns:a16="http://schemas.microsoft.com/office/drawing/2014/main" id="{BC952CBA-B843-47A7-9F0E-270D43C3EF9F}"/>
              </a:ext>
            </a:extLst>
          </p:cNvPr>
          <p:cNvSpPr/>
          <p:nvPr/>
        </p:nvSpPr>
        <p:spPr>
          <a:xfrm>
            <a:off x="1403350" y="1052513"/>
            <a:ext cx="7200900" cy="1223962"/>
          </a:xfrm>
          <a:prstGeom prst="rect">
            <a:avLst/>
          </a:prstGeom>
          <a:solidFill>
            <a:schemeClr val="bg2">
              <a:lumMod val="90000"/>
            </a:schemeClr>
          </a:solidFill>
          <a:ln>
            <a:solidFill>
              <a:schemeClr val="tx2">
                <a:lumMod val="50000"/>
              </a:schemeClr>
            </a:solidFill>
          </a:ln>
          <a:effectLst>
            <a:outerShdw blurRad="50800" dist="38100" dir="2700000" algn="tl" rotWithShape="0">
              <a:prstClr val="black">
                <a:alpha val="40000"/>
              </a:prstClr>
            </a:outerShdw>
          </a:effectLst>
        </p:spPr>
        <p:txBody>
          <a:bodyPr>
            <a:normAutofit/>
          </a:bodyPr>
          <a:lstStyle/>
          <a:p>
            <a:pPr marL="95250" eaLnBrk="1" fontAlgn="auto" hangingPunct="1">
              <a:spcBef>
                <a:spcPct val="20000"/>
              </a:spcBef>
              <a:spcAft>
                <a:spcPts val="0"/>
              </a:spcAft>
              <a:defRPr/>
            </a:pPr>
            <a:r>
              <a:rPr lang="it-IT" sz="1600" b="1" dirty="0">
                <a:latin typeface="+mn-lt"/>
              </a:rPr>
              <a:t>1922-1925</a:t>
            </a:r>
          </a:p>
          <a:p>
            <a:pPr marL="355600" indent="-260350" eaLnBrk="1" fontAlgn="auto" hangingPunct="1">
              <a:spcBef>
                <a:spcPct val="20000"/>
              </a:spcBef>
              <a:spcAft>
                <a:spcPts val="0"/>
              </a:spcAft>
              <a:buFont typeface="Wingdings" pitchFamily="2" charset="2"/>
              <a:buChar char="q"/>
              <a:defRPr/>
            </a:pPr>
            <a:r>
              <a:rPr lang="it-IT" sz="1600" dirty="0">
                <a:latin typeface="+mn-lt"/>
              </a:rPr>
              <a:t>Favorevole al libero mercato e all’iniziativa privata.</a:t>
            </a:r>
          </a:p>
          <a:p>
            <a:pPr marL="355600" indent="-260350" eaLnBrk="1" fontAlgn="auto" hangingPunct="1">
              <a:spcBef>
                <a:spcPct val="20000"/>
              </a:spcBef>
              <a:spcAft>
                <a:spcPts val="0"/>
              </a:spcAft>
              <a:buFont typeface="Wingdings" pitchFamily="2" charset="2"/>
              <a:buChar char="q"/>
              <a:defRPr/>
            </a:pPr>
            <a:r>
              <a:rPr lang="it-IT" sz="1600" dirty="0">
                <a:latin typeface="+mn-lt"/>
              </a:rPr>
              <a:t> Mussolini non voleva perdere l’appoggio di industriali e proprietari che avevano aiutato la sua ascesa.</a:t>
            </a:r>
          </a:p>
          <a:p>
            <a:pPr eaLnBrk="1" fontAlgn="auto" hangingPunct="1">
              <a:spcBef>
                <a:spcPct val="20000"/>
              </a:spcBef>
              <a:spcAft>
                <a:spcPts val="0"/>
              </a:spcAft>
              <a:defRPr/>
            </a:pPr>
            <a:endParaRPr lang="it-IT" sz="1600" dirty="0">
              <a:latin typeface="+mn-lt"/>
            </a:endParaRPr>
          </a:p>
        </p:txBody>
      </p:sp>
      <p:sp>
        <p:nvSpPr>
          <p:cNvPr id="10" name="Rectangle 9">
            <a:extLst>
              <a:ext uri="{FF2B5EF4-FFF2-40B4-BE49-F238E27FC236}">
                <a16:creationId xmlns:a16="http://schemas.microsoft.com/office/drawing/2014/main" id="{616E4FA9-FF92-40E6-BE4E-1B1FA3350C8E}"/>
              </a:ext>
            </a:extLst>
          </p:cNvPr>
          <p:cNvSpPr/>
          <p:nvPr/>
        </p:nvSpPr>
        <p:spPr>
          <a:xfrm>
            <a:off x="1403350" y="2781300"/>
            <a:ext cx="3960813" cy="3455988"/>
          </a:xfrm>
          <a:prstGeom prst="rect">
            <a:avLst/>
          </a:prstGeom>
          <a:solidFill>
            <a:schemeClr val="bg2">
              <a:lumMod val="90000"/>
            </a:schemeClr>
          </a:solidFill>
          <a:ln>
            <a:solidFill>
              <a:schemeClr val="tx2">
                <a:lumMod val="50000"/>
              </a:schemeClr>
            </a:solidFill>
          </a:ln>
          <a:effectLst>
            <a:outerShdw blurRad="50800" dist="38100" dir="2700000" algn="tl" rotWithShape="0">
              <a:prstClr val="black">
                <a:alpha val="40000"/>
              </a:prstClr>
            </a:outerShdw>
          </a:effectLst>
        </p:spPr>
        <p:txBody>
          <a:bodyPr>
            <a:normAutofit fontScale="92500" lnSpcReduction="10000"/>
          </a:bodyPr>
          <a:lstStyle/>
          <a:p>
            <a:pPr marL="95250" eaLnBrk="1" fontAlgn="auto" hangingPunct="1">
              <a:spcBef>
                <a:spcPct val="20000"/>
              </a:spcBef>
              <a:spcAft>
                <a:spcPts val="0"/>
              </a:spcAft>
              <a:defRPr/>
            </a:pPr>
            <a:endParaRPr lang="it-IT" sz="1600" b="1" dirty="0">
              <a:latin typeface="+mn-lt"/>
            </a:endParaRPr>
          </a:p>
          <a:p>
            <a:pPr marL="95250" eaLnBrk="1" fontAlgn="auto" hangingPunct="1">
              <a:spcBef>
                <a:spcPct val="20000"/>
              </a:spcBef>
              <a:spcAft>
                <a:spcPts val="0"/>
              </a:spcAft>
              <a:defRPr/>
            </a:pPr>
            <a:r>
              <a:rPr lang="it-IT" sz="1700" b="1" dirty="0">
                <a:latin typeface="+mn-lt"/>
              </a:rPr>
              <a:t>A PARTIRE DAL 1926</a:t>
            </a:r>
          </a:p>
          <a:p>
            <a:pPr marL="355600" indent="-260350" eaLnBrk="1" fontAlgn="auto" hangingPunct="1">
              <a:spcBef>
                <a:spcPct val="20000"/>
              </a:spcBef>
              <a:spcAft>
                <a:spcPts val="0"/>
              </a:spcAft>
              <a:buFont typeface="Wingdings" pitchFamily="2" charset="2"/>
              <a:buChar char="q"/>
              <a:defRPr/>
            </a:pPr>
            <a:r>
              <a:rPr lang="it-IT" sz="1700" dirty="0">
                <a:latin typeface="+mn-lt"/>
              </a:rPr>
              <a:t>Limitazione delle importazioni soprattutto di grano per arrestare la perdita di valore della lira.</a:t>
            </a:r>
          </a:p>
          <a:p>
            <a:pPr marL="355600" indent="-260350" eaLnBrk="1" fontAlgn="auto" hangingPunct="1">
              <a:spcBef>
                <a:spcPct val="20000"/>
              </a:spcBef>
              <a:spcAft>
                <a:spcPts val="0"/>
              </a:spcAft>
              <a:buFont typeface="Wingdings" pitchFamily="2" charset="2"/>
              <a:buChar char="q"/>
              <a:defRPr/>
            </a:pPr>
            <a:r>
              <a:rPr lang="it-IT" sz="1700" dirty="0">
                <a:latin typeface="+mn-lt"/>
              </a:rPr>
              <a:t>Aumento dei dazi (tasse) sui cereali accompagnato dalla cosiddetta </a:t>
            </a:r>
            <a:r>
              <a:rPr lang="it-IT" sz="1700" i="1" dirty="0">
                <a:latin typeface="+mn-lt"/>
              </a:rPr>
              <a:t>battaglia del grano</a:t>
            </a:r>
            <a:r>
              <a:rPr lang="it-IT" sz="1700" dirty="0">
                <a:latin typeface="+mn-lt"/>
              </a:rPr>
              <a:t>, cioè l’autosufficienza nelle produzione del grano:</a:t>
            </a:r>
          </a:p>
          <a:p>
            <a:pPr marL="531813" indent="-176213" eaLnBrk="1" fontAlgn="auto" hangingPunct="1">
              <a:spcBef>
                <a:spcPct val="20000"/>
              </a:spcBef>
              <a:spcAft>
                <a:spcPts val="0"/>
              </a:spcAft>
              <a:buFont typeface="Wingdings" pitchFamily="2" charset="2"/>
              <a:buChar char="Ø"/>
              <a:defRPr/>
            </a:pPr>
            <a:r>
              <a:rPr lang="it-IT" sz="1700" dirty="0">
                <a:latin typeface="+mn-lt"/>
              </a:rPr>
              <a:t>aumento delle aree coltivabili con bonifica delle paludi (land reclamation works) nel Lazio</a:t>
            </a:r>
          </a:p>
          <a:p>
            <a:pPr marL="531813" indent="-176213" eaLnBrk="1" fontAlgn="auto" hangingPunct="1">
              <a:spcBef>
                <a:spcPct val="20000"/>
              </a:spcBef>
              <a:spcAft>
                <a:spcPts val="0"/>
              </a:spcAft>
              <a:buFont typeface="Wingdings" pitchFamily="2" charset="2"/>
              <a:buChar char="Ø"/>
              <a:defRPr/>
            </a:pPr>
            <a:r>
              <a:rPr lang="it-IT" sz="1700" dirty="0">
                <a:latin typeface="+mn-lt"/>
              </a:rPr>
              <a:t>miglioramento delle tecniche di coltivazione.</a:t>
            </a:r>
          </a:p>
          <a:p>
            <a:pPr marL="355600" indent="-260350" eaLnBrk="1" fontAlgn="auto" hangingPunct="1">
              <a:spcBef>
                <a:spcPct val="20000"/>
              </a:spcBef>
              <a:spcAft>
                <a:spcPts val="0"/>
              </a:spcAft>
              <a:buFont typeface="Wingdings" pitchFamily="2" charset="2"/>
              <a:buChar char="Ø"/>
              <a:defRPr/>
            </a:pPr>
            <a:endParaRPr lang="it-IT" sz="1600" b="1" dirty="0">
              <a:latin typeface="+mn-lt"/>
            </a:endParaRPr>
          </a:p>
          <a:p>
            <a:pPr marL="355600" indent="-260350" eaLnBrk="1" fontAlgn="auto" hangingPunct="1">
              <a:spcBef>
                <a:spcPct val="20000"/>
              </a:spcBef>
              <a:spcAft>
                <a:spcPts val="0"/>
              </a:spcAft>
              <a:defRPr/>
            </a:pPr>
            <a:endParaRPr lang="it-IT" sz="1600" b="1" dirty="0">
              <a:latin typeface="+mn-lt"/>
            </a:endParaRPr>
          </a:p>
          <a:p>
            <a:pPr eaLnBrk="1" fontAlgn="auto" hangingPunct="1">
              <a:spcBef>
                <a:spcPct val="20000"/>
              </a:spcBef>
              <a:spcAft>
                <a:spcPts val="0"/>
              </a:spcAft>
              <a:defRPr/>
            </a:pPr>
            <a:endParaRPr lang="it-IT" sz="1600" b="1" dirty="0">
              <a:latin typeface="+mn-lt"/>
            </a:endParaRPr>
          </a:p>
        </p:txBody>
      </p:sp>
      <p:pic>
        <p:nvPicPr>
          <p:cNvPr id="2050" name="Immagine 71" descr="..\..\..\..\Desktop\battaglia del grano.jpg">
            <a:extLst>
              <a:ext uri="{FF2B5EF4-FFF2-40B4-BE49-F238E27FC236}">
                <a16:creationId xmlns:a16="http://schemas.microsoft.com/office/drawing/2014/main" id="{DE5C4806-0359-40E5-9855-B6F2421A816E}"/>
              </a:ext>
            </a:extLst>
          </p:cNvPr>
          <p:cNvPicPr>
            <a:picLocks noChangeAspect="1" noChangeArrowheads="1"/>
          </p:cNvPicPr>
          <p:nvPr/>
        </p:nvPicPr>
        <p:blipFill>
          <a:blip r:embed="rId2"/>
          <a:srcRect l="11073" t="7405" r="33219" b="5554"/>
          <a:stretch>
            <a:fillRect/>
          </a:stretch>
        </p:blipFill>
        <p:spPr bwMode="auto">
          <a:xfrm>
            <a:off x="5508625" y="2636838"/>
            <a:ext cx="3217863" cy="2506662"/>
          </a:xfrm>
          <a:prstGeom prst="rect">
            <a:avLst/>
          </a:prstGeom>
          <a:noFill/>
          <a:ln w="9525">
            <a:solidFill>
              <a:schemeClr val="tx2">
                <a:lumMod val="50000"/>
              </a:schemeClr>
            </a:solidFill>
            <a:miter lim="800000"/>
            <a:headEnd/>
            <a:tailEnd/>
          </a:ln>
        </p:spPr>
      </p:pic>
      <p:sp>
        <p:nvSpPr>
          <p:cNvPr id="16" name="Rectangle 15">
            <a:extLst>
              <a:ext uri="{FF2B5EF4-FFF2-40B4-BE49-F238E27FC236}">
                <a16:creationId xmlns:a16="http://schemas.microsoft.com/office/drawing/2014/main" id="{7904F8B7-309A-4BD5-8C15-8D8EACFE3B21}"/>
              </a:ext>
            </a:extLst>
          </p:cNvPr>
          <p:cNvSpPr/>
          <p:nvPr/>
        </p:nvSpPr>
        <p:spPr>
          <a:xfrm>
            <a:off x="5651500" y="5373688"/>
            <a:ext cx="3241675" cy="1150937"/>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buFont typeface="Wingdings" pitchFamily="2" charset="2"/>
              <a:buChar char="q"/>
              <a:defRPr/>
            </a:pPr>
            <a:endParaRPr lang="it-IT" sz="1400" dirty="0"/>
          </a:p>
          <a:p>
            <a:pPr eaLnBrk="1" fontAlgn="auto" hangingPunct="1">
              <a:spcBef>
                <a:spcPts val="0"/>
              </a:spcBef>
              <a:spcAft>
                <a:spcPts val="0"/>
              </a:spcAft>
              <a:defRPr/>
            </a:pPr>
            <a:r>
              <a:rPr lang="it-IT" sz="1400" dirty="0"/>
              <a:t>Alla fine degli anni Trenta la produzione del grano era aumentata e le importazioni crollate, ma a danno dell’allevamento e di altre coltivazioni.</a:t>
            </a:r>
          </a:p>
          <a:p>
            <a:pPr eaLnBrk="1" fontAlgn="auto" hangingPunct="1">
              <a:spcBef>
                <a:spcPts val="0"/>
              </a:spcBef>
              <a:spcAft>
                <a:spcPts val="0"/>
              </a:spcAft>
              <a:buFont typeface="Wingdings" pitchFamily="2" charset="2"/>
              <a:buChar char="Ø"/>
              <a:defRPr/>
            </a:pPr>
            <a:endParaRPr lang="it-IT"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952956C9-7C1C-4A4A-1286-D5504F9A8F7E}"/>
              </a:ext>
            </a:extLst>
          </p:cNvPr>
          <p:cNvSpPr>
            <a:spLocks noGrp="1"/>
          </p:cNvSpPr>
          <p:nvPr>
            <p:ph type="title"/>
          </p:nvPr>
        </p:nvSpPr>
        <p:spPr>
          <a:xfrm>
            <a:off x="1331913" y="260350"/>
            <a:ext cx="4176712" cy="647700"/>
          </a:xfrm>
        </p:spPr>
        <p:txBody>
          <a:bodyPr/>
          <a:lstStyle/>
          <a:p>
            <a:pPr eaLnBrk="1" hangingPunct="1"/>
            <a:r>
              <a:rPr lang="it-IT" altLang="en-US" sz="3200" b="0"/>
              <a:t>La politica economica</a:t>
            </a:r>
          </a:p>
        </p:txBody>
      </p:sp>
      <p:sp>
        <p:nvSpPr>
          <p:cNvPr id="3" name="Rectangle 2">
            <a:extLst>
              <a:ext uri="{FF2B5EF4-FFF2-40B4-BE49-F238E27FC236}">
                <a16:creationId xmlns:a16="http://schemas.microsoft.com/office/drawing/2014/main" id="{F5577A27-911D-42FD-938E-2C444B2E1F12}"/>
              </a:ext>
            </a:extLst>
          </p:cNvPr>
          <p:cNvSpPr/>
          <p:nvPr/>
        </p:nvSpPr>
        <p:spPr>
          <a:xfrm>
            <a:off x="6084888" y="4868863"/>
            <a:ext cx="2808287" cy="1655762"/>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buFont typeface="Wingdings" pitchFamily="2" charset="2"/>
              <a:buChar char="q"/>
              <a:defRPr/>
            </a:pPr>
            <a:endParaRPr lang="it-IT" sz="1400" dirty="0"/>
          </a:p>
          <a:p>
            <a:pPr eaLnBrk="1" fontAlgn="auto" hangingPunct="1">
              <a:spcBef>
                <a:spcPts val="0"/>
              </a:spcBef>
              <a:spcAft>
                <a:spcPts val="0"/>
              </a:spcAft>
              <a:defRPr/>
            </a:pPr>
            <a:r>
              <a:rPr lang="it-IT" dirty="0"/>
              <a:t>La mancanza di materie prime costrinse gli Italiani a recuperare i rottami di ferro o a consegnare argento e oro alla patria.</a:t>
            </a:r>
          </a:p>
          <a:p>
            <a:pPr eaLnBrk="1" fontAlgn="auto" hangingPunct="1">
              <a:spcBef>
                <a:spcPts val="0"/>
              </a:spcBef>
              <a:spcAft>
                <a:spcPts val="0"/>
              </a:spcAft>
              <a:buFont typeface="Wingdings" pitchFamily="2" charset="2"/>
              <a:buChar char="Ø"/>
              <a:defRPr/>
            </a:pPr>
            <a:endParaRPr lang="it-IT" sz="1400" dirty="0"/>
          </a:p>
        </p:txBody>
      </p:sp>
      <p:sp>
        <p:nvSpPr>
          <p:cNvPr id="4" name="Rectangle 3">
            <a:extLst>
              <a:ext uri="{FF2B5EF4-FFF2-40B4-BE49-F238E27FC236}">
                <a16:creationId xmlns:a16="http://schemas.microsoft.com/office/drawing/2014/main" id="{A7E6A36B-EB61-4100-8E51-68DBB1A26C9E}"/>
              </a:ext>
            </a:extLst>
          </p:cNvPr>
          <p:cNvSpPr/>
          <p:nvPr/>
        </p:nvSpPr>
        <p:spPr>
          <a:xfrm>
            <a:off x="1403350" y="1052513"/>
            <a:ext cx="4537075" cy="5805487"/>
          </a:xfrm>
          <a:prstGeom prst="rect">
            <a:avLst/>
          </a:prstGeom>
          <a:solidFill>
            <a:schemeClr val="bg2">
              <a:lumMod val="90000"/>
            </a:schemeClr>
          </a:solidFill>
          <a:ln>
            <a:solidFill>
              <a:schemeClr val="tx2">
                <a:lumMod val="50000"/>
              </a:schemeClr>
            </a:solidFill>
          </a:ln>
          <a:effectLst>
            <a:outerShdw blurRad="50800" dist="38100" dir="2700000" algn="tl" rotWithShape="0">
              <a:prstClr val="black">
                <a:alpha val="40000"/>
              </a:prstClr>
            </a:outerShdw>
          </a:effectLst>
        </p:spPr>
        <p:txBody>
          <a:bodyPr>
            <a:normAutofit fontScale="77500" lnSpcReduction="20000"/>
          </a:bodyPr>
          <a:lstStyle/>
          <a:p>
            <a:pPr marL="95250" eaLnBrk="1" fontAlgn="auto" hangingPunct="1">
              <a:lnSpc>
                <a:spcPct val="90000"/>
              </a:lnSpc>
              <a:spcBef>
                <a:spcPct val="20000"/>
              </a:spcBef>
              <a:spcAft>
                <a:spcPts val="0"/>
              </a:spcAft>
              <a:defRPr/>
            </a:pPr>
            <a:endParaRPr lang="it-IT" sz="1500" b="1" dirty="0">
              <a:latin typeface="+mn-lt"/>
            </a:endParaRPr>
          </a:p>
          <a:p>
            <a:pPr marL="95250" eaLnBrk="1" fontAlgn="auto" hangingPunct="1">
              <a:lnSpc>
                <a:spcPct val="90000"/>
              </a:lnSpc>
              <a:spcBef>
                <a:spcPct val="20000"/>
              </a:spcBef>
              <a:spcAft>
                <a:spcPts val="0"/>
              </a:spcAft>
              <a:defRPr/>
            </a:pPr>
            <a:r>
              <a:rPr lang="it-IT" sz="1600" b="1" dirty="0">
                <a:latin typeface="+mn-lt"/>
              </a:rPr>
              <a:t>ANNI TRENTA</a:t>
            </a:r>
          </a:p>
          <a:p>
            <a:pPr marL="355600" indent="-260350" eaLnBrk="1" fontAlgn="auto" hangingPunct="1">
              <a:lnSpc>
                <a:spcPct val="90000"/>
              </a:lnSpc>
              <a:spcBef>
                <a:spcPct val="20000"/>
              </a:spcBef>
              <a:spcAft>
                <a:spcPts val="0"/>
              </a:spcAft>
              <a:buFont typeface="Wingdings" pitchFamily="2" charset="2"/>
              <a:buChar char="q"/>
              <a:defRPr/>
            </a:pPr>
            <a:r>
              <a:rPr lang="it-IT" sz="2400" b="1" dirty="0">
                <a:latin typeface="+mn-lt"/>
              </a:rPr>
              <a:t>Autarchia economica</a:t>
            </a:r>
            <a:r>
              <a:rPr lang="it-IT" sz="2400" dirty="0">
                <a:latin typeface="+mn-lt"/>
              </a:rPr>
              <a:t>: </a:t>
            </a:r>
          </a:p>
          <a:p>
            <a:pPr marL="531813" indent="-176213" eaLnBrk="1" fontAlgn="auto" hangingPunct="1">
              <a:lnSpc>
                <a:spcPct val="90000"/>
              </a:lnSpc>
              <a:spcBef>
                <a:spcPct val="20000"/>
              </a:spcBef>
              <a:spcAft>
                <a:spcPts val="0"/>
              </a:spcAft>
              <a:buFont typeface="Wingdings" pitchFamily="2" charset="2"/>
              <a:buChar char="Ø"/>
              <a:defRPr/>
            </a:pPr>
            <a:r>
              <a:rPr lang="it-IT" sz="2400" dirty="0">
                <a:latin typeface="+mn-lt"/>
              </a:rPr>
              <a:t>l’Italia doveva produrre tutto ciò di cui aveva bisogno senza dipendere dalle importazioni straniere → La produzione aumentò del 50% e le importazioni scesero di 1/3 MA furono soprattutto i grossi produttori ad avere maggiori benefici, furono invece penalizzate le piccole e medie imprese, schiacciate dalla grande industria e prive dell’aiuto statale.</a:t>
            </a:r>
          </a:p>
          <a:p>
            <a:pPr marL="355600" indent="-260350" eaLnBrk="1" fontAlgn="auto" hangingPunct="1">
              <a:lnSpc>
                <a:spcPct val="90000"/>
              </a:lnSpc>
              <a:spcBef>
                <a:spcPct val="20000"/>
              </a:spcBef>
              <a:spcAft>
                <a:spcPts val="0"/>
              </a:spcAft>
              <a:buFont typeface="Wingdings" pitchFamily="2" charset="2"/>
              <a:buChar char="q"/>
              <a:defRPr/>
            </a:pPr>
            <a:r>
              <a:rPr lang="it-IT" sz="2400" b="1" dirty="0">
                <a:latin typeface="+mn-lt"/>
              </a:rPr>
              <a:t>Introduzione del corporativismo</a:t>
            </a:r>
            <a:r>
              <a:rPr lang="it-IT" sz="2400" dirty="0">
                <a:latin typeface="+mn-lt"/>
              </a:rPr>
              <a:t>:</a:t>
            </a:r>
          </a:p>
          <a:p>
            <a:pPr marL="531813" indent="-176213" eaLnBrk="1" fontAlgn="auto" hangingPunct="1">
              <a:lnSpc>
                <a:spcPct val="90000"/>
              </a:lnSpc>
              <a:spcBef>
                <a:spcPct val="20000"/>
              </a:spcBef>
              <a:spcAft>
                <a:spcPts val="0"/>
              </a:spcAft>
              <a:buFont typeface="Wingdings" pitchFamily="2" charset="2"/>
              <a:buChar char="Ø"/>
              <a:defRPr/>
            </a:pPr>
            <a:r>
              <a:rPr lang="it-IT" sz="2400" dirty="0">
                <a:latin typeface="+mn-lt"/>
              </a:rPr>
              <a:t>aboliti tutti i sindacati liberi, lavoratori e imprenditori dovevano riunirsi in corporazioni (organizzazioni legate al settore economico di appartenenza) per collaborare nell’interesse della nazione.</a:t>
            </a:r>
          </a:p>
          <a:p>
            <a:pPr marL="531813" indent="-176213" eaLnBrk="1" fontAlgn="auto" hangingPunct="1">
              <a:lnSpc>
                <a:spcPct val="90000"/>
              </a:lnSpc>
              <a:spcBef>
                <a:spcPct val="20000"/>
              </a:spcBef>
              <a:spcAft>
                <a:spcPts val="0"/>
              </a:spcAft>
              <a:buFont typeface="Wingdings" pitchFamily="2" charset="2"/>
              <a:buChar char="Ø"/>
              <a:defRPr/>
            </a:pPr>
            <a:r>
              <a:rPr lang="it-IT" sz="2400" dirty="0">
                <a:latin typeface="+mn-lt"/>
              </a:rPr>
              <a:t>Alla fine degli anni ’20 per sconfiggere </a:t>
            </a:r>
            <a:r>
              <a:rPr lang="it-IT" sz="2400" b="1" dirty="0">
                <a:latin typeface="+mn-lt"/>
              </a:rPr>
              <a:t>la disoccupazione </a:t>
            </a:r>
            <a:r>
              <a:rPr lang="it-IT" sz="2400" dirty="0">
                <a:latin typeface="+mn-lt"/>
              </a:rPr>
              <a:t>fu avviato un grande programma di lavori pubblici il cui finanziamento, però, comportò un aumento delle tasse, che ricadde soprattutto sui ceti meno abbienti.</a:t>
            </a:r>
          </a:p>
          <a:p>
            <a:pPr marL="531813" indent="-176213" eaLnBrk="1" fontAlgn="auto" hangingPunct="1">
              <a:lnSpc>
                <a:spcPct val="90000"/>
              </a:lnSpc>
              <a:spcBef>
                <a:spcPct val="20000"/>
              </a:spcBef>
              <a:spcAft>
                <a:spcPts val="0"/>
              </a:spcAft>
              <a:buFont typeface="Wingdings" pitchFamily="2" charset="2"/>
              <a:buChar char="Ø"/>
              <a:defRPr/>
            </a:pPr>
            <a:endParaRPr lang="it-IT" sz="2400" dirty="0">
              <a:latin typeface="+mn-lt"/>
            </a:endParaRPr>
          </a:p>
          <a:p>
            <a:pPr marL="531813" indent="-176213" eaLnBrk="1" fontAlgn="auto" hangingPunct="1">
              <a:lnSpc>
                <a:spcPct val="90000"/>
              </a:lnSpc>
              <a:spcBef>
                <a:spcPct val="20000"/>
              </a:spcBef>
              <a:spcAft>
                <a:spcPts val="0"/>
              </a:spcAft>
              <a:defRPr/>
            </a:pPr>
            <a:endParaRPr lang="it-IT" sz="1500" b="1" dirty="0">
              <a:latin typeface="+mn-lt"/>
            </a:endParaRPr>
          </a:p>
          <a:p>
            <a:pPr marL="355600" indent="-260350" eaLnBrk="1" fontAlgn="auto" hangingPunct="1">
              <a:lnSpc>
                <a:spcPct val="90000"/>
              </a:lnSpc>
              <a:spcBef>
                <a:spcPct val="20000"/>
              </a:spcBef>
              <a:spcAft>
                <a:spcPts val="0"/>
              </a:spcAft>
              <a:buFont typeface="Wingdings" pitchFamily="2" charset="2"/>
              <a:buChar char="Ø"/>
              <a:defRPr/>
            </a:pPr>
            <a:endParaRPr lang="it-IT" sz="1500" b="1" dirty="0">
              <a:latin typeface="+mn-lt"/>
            </a:endParaRPr>
          </a:p>
          <a:p>
            <a:pPr marL="355600" indent="-260350" eaLnBrk="1" fontAlgn="auto" hangingPunct="1">
              <a:lnSpc>
                <a:spcPct val="90000"/>
              </a:lnSpc>
              <a:spcBef>
                <a:spcPct val="20000"/>
              </a:spcBef>
              <a:spcAft>
                <a:spcPts val="0"/>
              </a:spcAft>
              <a:defRPr/>
            </a:pPr>
            <a:endParaRPr lang="it-IT" sz="1500" b="1" dirty="0">
              <a:latin typeface="+mn-lt"/>
            </a:endParaRPr>
          </a:p>
          <a:p>
            <a:pPr eaLnBrk="1" fontAlgn="auto" hangingPunct="1">
              <a:lnSpc>
                <a:spcPct val="90000"/>
              </a:lnSpc>
              <a:spcBef>
                <a:spcPct val="20000"/>
              </a:spcBef>
              <a:spcAft>
                <a:spcPts val="0"/>
              </a:spcAft>
              <a:defRPr/>
            </a:pPr>
            <a:endParaRPr lang="it-IT" sz="1500" b="1" dirty="0">
              <a:latin typeface="+mn-lt"/>
            </a:endParaRPr>
          </a:p>
        </p:txBody>
      </p:sp>
      <p:pic>
        <p:nvPicPr>
          <p:cNvPr id="1026" name="Immagine 38" descr="..\..\..\..\Desktop\manifesti fascimo 30002.jpg">
            <a:extLst>
              <a:ext uri="{FF2B5EF4-FFF2-40B4-BE49-F238E27FC236}">
                <a16:creationId xmlns:a16="http://schemas.microsoft.com/office/drawing/2014/main" id="{80E554C5-AB41-4581-A4CA-87A15B909CA8}"/>
              </a:ext>
            </a:extLst>
          </p:cNvPr>
          <p:cNvPicPr>
            <a:picLocks noChangeAspect="1" noChangeArrowheads="1"/>
          </p:cNvPicPr>
          <p:nvPr/>
        </p:nvPicPr>
        <p:blipFill>
          <a:blip r:embed="rId2"/>
          <a:srcRect l="9843" t="6152" r="5906" b="15994"/>
          <a:stretch>
            <a:fillRect/>
          </a:stretch>
        </p:blipFill>
        <p:spPr bwMode="auto">
          <a:xfrm>
            <a:off x="6383338" y="1484313"/>
            <a:ext cx="2220912" cy="3281362"/>
          </a:xfrm>
          <a:prstGeom prst="rect">
            <a:avLst/>
          </a:prstGeom>
          <a:noFill/>
          <a:ln w="9525">
            <a:solidFill>
              <a:schemeClr val="tx2">
                <a:lumMod val="50000"/>
              </a:schemeClr>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CD1091C-D7FD-1B1C-FD52-6B59A5DA15C1}"/>
              </a:ext>
            </a:extLst>
          </p:cNvPr>
          <p:cNvSpPr>
            <a:spLocks noGrp="1"/>
          </p:cNvSpPr>
          <p:nvPr>
            <p:ph type="title"/>
          </p:nvPr>
        </p:nvSpPr>
        <p:spPr>
          <a:xfrm>
            <a:off x="1042988" y="274638"/>
            <a:ext cx="7643812" cy="1143000"/>
          </a:xfrm>
        </p:spPr>
        <p:txBody>
          <a:bodyPr/>
          <a:lstStyle/>
          <a:p>
            <a:pPr eaLnBrk="1" hangingPunct="1"/>
            <a:r>
              <a:rPr lang="it-IT" altLang="en-US" sz="2800" b="1"/>
              <a:t>Il dopoguerra in Italia</a:t>
            </a:r>
            <a:endParaRPr lang="it-IT" altLang="en-US"/>
          </a:p>
        </p:txBody>
      </p:sp>
      <p:sp>
        <p:nvSpPr>
          <p:cNvPr id="13315" name="Rectangle 3">
            <a:extLst>
              <a:ext uri="{FF2B5EF4-FFF2-40B4-BE49-F238E27FC236}">
                <a16:creationId xmlns:a16="http://schemas.microsoft.com/office/drawing/2014/main" id="{35EBE3C7-9ADD-8AD6-F393-BA28EC36214F}"/>
              </a:ext>
            </a:extLst>
          </p:cNvPr>
          <p:cNvSpPr>
            <a:spLocks noGrp="1"/>
          </p:cNvSpPr>
          <p:nvPr>
            <p:ph type="body" idx="1"/>
          </p:nvPr>
        </p:nvSpPr>
        <p:spPr>
          <a:xfrm>
            <a:off x="6156325" y="1295400"/>
            <a:ext cx="2530475" cy="4241800"/>
          </a:xfrm>
        </p:spPr>
        <p:txBody>
          <a:bodyPr/>
          <a:lstStyle/>
          <a:p>
            <a:pPr algn="ctr" eaLnBrk="1" hangingPunct="1">
              <a:lnSpc>
                <a:spcPct val="90000"/>
              </a:lnSpc>
            </a:pPr>
            <a:r>
              <a:rPr lang="it-IT" altLang="en-US" sz="1800">
                <a:ea typeface="Gulim" panose="020B0600000101010101" pitchFamily="34" charset="-127"/>
              </a:rPr>
              <a:t>La società italiana risulta dalla guerra profondamente mutata: i contadini, le donne, i giovani borghesi, gli operai protestano per cambiamenti sostanziali che ne migliorino le condizioni e l’accesso alla politica.</a:t>
            </a:r>
          </a:p>
          <a:p>
            <a:pPr algn="ctr" eaLnBrk="1" hangingPunct="1">
              <a:lnSpc>
                <a:spcPct val="90000"/>
              </a:lnSpc>
            </a:pPr>
            <a:r>
              <a:rPr lang="it-IT" altLang="en-US" sz="1800">
                <a:ea typeface="Gulim" panose="020B0600000101010101" pitchFamily="34" charset="-127"/>
              </a:rPr>
              <a:t>I nazionalisti sono profondamente scontenti del risultato degli accordi di pace e rivendicano il possesso italiano dell’Istria. Per loro la vittoria era risultata «mutilata». </a:t>
            </a:r>
            <a:r>
              <a:rPr lang="it-IT" altLang="en-US" sz="2000">
                <a:ea typeface="Gulim" panose="020B0600000101010101" pitchFamily="34" charset="-127"/>
              </a:rPr>
              <a:t>	</a:t>
            </a:r>
          </a:p>
        </p:txBody>
      </p:sp>
      <p:pic>
        <p:nvPicPr>
          <p:cNvPr id="13316" name="Picture 13" descr="PT_V_04_02">
            <a:extLst>
              <a:ext uri="{FF2B5EF4-FFF2-40B4-BE49-F238E27FC236}">
                <a16:creationId xmlns:a16="http://schemas.microsoft.com/office/drawing/2014/main" id="{04357FB3-A072-BDFB-FDAB-207A211A5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125538"/>
            <a:ext cx="5434012"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Segnaposto piè di pagina 3">
            <a:extLst>
              <a:ext uri="{FF2B5EF4-FFF2-40B4-BE49-F238E27FC236}">
                <a16:creationId xmlns:a16="http://schemas.microsoft.com/office/drawing/2014/main" id="{757EBC34-49D9-6AA7-F2AD-D91A61B9495C}"/>
              </a:ext>
            </a:extLst>
          </p:cNvPr>
          <p:cNvSpPr txBox="1">
            <a:spLocks/>
          </p:cNvSpPr>
          <p:nvPr/>
        </p:nvSpPr>
        <p:spPr bwMode="auto">
          <a:xfrm>
            <a:off x="76200" y="6553200"/>
            <a:ext cx="58150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en-US" sz="800" i="1">
                <a:latin typeface="Arial" panose="020B0604020202020204" pitchFamily="34" charset="0"/>
                <a:ea typeface="MS PGothic" panose="020B0600070205080204" pitchFamily="34" charset="-128"/>
              </a:rPr>
              <a:t>Paolucci, Signorini, La storia in tasca. Dall’inizio del Novecento a oggi © Zanichelli editore 2013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43E96DFC-6A92-6BAE-62E1-4226AE3417ED}"/>
              </a:ext>
            </a:extLst>
          </p:cNvPr>
          <p:cNvSpPr>
            <a:spLocks noGrp="1"/>
          </p:cNvSpPr>
          <p:nvPr>
            <p:ph idx="1"/>
          </p:nvPr>
        </p:nvSpPr>
        <p:spPr>
          <a:xfrm>
            <a:off x="1258888" y="1600200"/>
            <a:ext cx="7427912" cy="4525963"/>
          </a:xfrm>
        </p:spPr>
        <p:txBody>
          <a:bodyPr lIns="90488" tIns="44450" rIns="90488" bIns="44450"/>
          <a:lstStyle/>
          <a:p>
            <a:r>
              <a:rPr lang="it-IT" altLang="en-US" sz="2700"/>
              <a:t>La situazione economica italiana nel 1918 è molto critica</a:t>
            </a:r>
          </a:p>
          <a:p>
            <a:r>
              <a:rPr lang="it-IT" altLang="en-US" sz="2700"/>
              <a:t>Troppe spese per la guerra</a:t>
            </a:r>
          </a:p>
          <a:p>
            <a:r>
              <a:rPr lang="it-IT" altLang="en-US" sz="2700"/>
              <a:t>Aumento debito pubblico</a:t>
            </a:r>
          </a:p>
          <a:p>
            <a:r>
              <a:rPr lang="it-IT" altLang="en-US" sz="2700"/>
              <a:t>Necessità di stampare moneta     svalutazione</a:t>
            </a:r>
          </a:p>
          <a:p>
            <a:r>
              <a:rPr lang="it-IT" altLang="en-US" sz="2700"/>
              <a:t>Difficoltà nella riconversione industriale</a:t>
            </a:r>
          </a:p>
          <a:p>
            <a:r>
              <a:rPr lang="it-IT" altLang="en-US" sz="2700"/>
              <a:t>Disoccupazione</a:t>
            </a:r>
          </a:p>
          <a:p>
            <a:r>
              <a:rPr lang="it-IT" altLang="en-US" sz="2700"/>
              <a:t>Forte divario economico </a:t>
            </a:r>
          </a:p>
        </p:txBody>
      </p:sp>
      <p:sp>
        <p:nvSpPr>
          <p:cNvPr id="14339" name="Rectangle 2">
            <a:extLst>
              <a:ext uri="{FF2B5EF4-FFF2-40B4-BE49-F238E27FC236}">
                <a16:creationId xmlns:a16="http://schemas.microsoft.com/office/drawing/2014/main" id="{B5164B59-D04F-C696-3EB8-464123F3A073}"/>
              </a:ext>
            </a:extLst>
          </p:cNvPr>
          <p:cNvSpPr>
            <a:spLocks noGrp="1"/>
          </p:cNvSpPr>
          <p:nvPr>
            <p:ph type="title"/>
          </p:nvPr>
        </p:nvSpPr>
        <p:spPr>
          <a:xfrm>
            <a:off x="1042988" y="274638"/>
            <a:ext cx="7643812" cy="1143000"/>
          </a:xfrm>
        </p:spPr>
        <p:txBody>
          <a:bodyPr lIns="90488" tIns="44450" rIns="90488" bIns="44450"/>
          <a:lstStyle/>
          <a:p>
            <a:r>
              <a:rPr lang="it-IT" altLang="en-US"/>
              <a:t>Motivi economici</a:t>
            </a:r>
          </a:p>
        </p:txBody>
      </p:sp>
      <p:sp>
        <p:nvSpPr>
          <p:cNvPr id="14340" name="AutoShape 4">
            <a:extLst>
              <a:ext uri="{FF2B5EF4-FFF2-40B4-BE49-F238E27FC236}">
                <a16:creationId xmlns:a16="http://schemas.microsoft.com/office/drawing/2014/main" id="{B60A6950-54A5-DA55-D1F2-8045A6E4C0A3}"/>
              </a:ext>
            </a:extLst>
          </p:cNvPr>
          <p:cNvSpPr>
            <a:spLocks noChangeArrowheads="1"/>
          </p:cNvSpPr>
          <p:nvPr/>
        </p:nvSpPr>
        <p:spPr bwMode="auto">
          <a:xfrm>
            <a:off x="5940425" y="3644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0A68973-D6C9-DFA9-60E8-D0BF90883400}"/>
              </a:ext>
            </a:extLst>
          </p:cNvPr>
          <p:cNvSpPr>
            <a:spLocks noGrp="1"/>
          </p:cNvSpPr>
          <p:nvPr>
            <p:ph type="title"/>
          </p:nvPr>
        </p:nvSpPr>
        <p:spPr/>
        <p:txBody>
          <a:bodyPr lIns="90488" tIns="44450" rIns="90488" bIns="44450"/>
          <a:lstStyle/>
          <a:p>
            <a:r>
              <a:rPr lang="it-IT" altLang="en-US"/>
              <a:t>I problemi sociali</a:t>
            </a:r>
          </a:p>
        </p:txBody>
      </p:sp>
      <p:pic>
        <p:nvPicPr>
          <p:cNvPr id="16387" name="Picture 5" descr="disoccupati">
            <a:extLst>
              <a:ext uri="{FF2B5EF4-FFF2-40B4-BE49-F238E27FC236}">
                <a16:creationId xmlns:a16="http://schemas.microsoft.com/office/drawing/2014/main" id="{702F9DFB-24EC-3671-9CC6-D80F81AFE01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8313" y="1773238"/>
            <a:ext cx="3260725" cy="4032250"/>
          </a:xfrm>
        </p:spPr>
      </p:pic>
      <p:sp>
        <p:nvSpPr>
          <p:cNvPr id="16388" name="Rectangle 3">
            <a:extLst>
              <a:ext uri="{FF2B5EF4-FFF2-40B4-BE49-F238E27FC236}">
                <a16:creationId xmlns:a16="http://schemas.microsoft.com/office/drawing/2014/main" id="{73D5B513-2182-AB68-8F77-EAEAA6E901EE}"/>
              </a:ext>
            </a:extLst>
          </p:cNvPr>
          <p:cNvSpPr>
            <a:spLocks noGrp="1"/>
          </p:cNvSpPr>
          <p:nvPr>
            <p:ph type="body" sz="half" idx="2"/>
          </p:nvPr>
        </p:nvSpPr>
        <p:spPr>
          <a:xfrm>
            <a:off x="3851275" y="1828800"/>
            <a:ext cx="4835525" cy="4038600"/>
          </a:xfrm>
        </p:spPr>
        <p:txBody>
          <a:bodyPr lIns="90488" tIns="44450" rIns="90488" bIns="44450"/>
          <a:lstStyle/>
          <a:p>
            <a:r>
              <a:rPr lang="it-IT" altLang="en-US" sz="2700"/>
              <a:t>A questi problemi economici si legano anche molti problemi sociali</a:t>
            </a:r>
          </a:p>
          <a:p>
            <a:r>
              <a:rPr lang="it-IT" altLang="en-US" sz="2700"/>
              <a:t>La difficoltà nella riconversione industriale porta disoccupazione e occupazione di terre</a:t>
            </a:r>
          </a:p>
          <a:p>
            <a:r>
              <a:rPr lang="it-IT" altLang="en-US" sz="2700"/>
              <a:t>Nascita e sviluppo dei sindacati</a:t>
            </a:r>
          </a:p>
        </p:txBody>
      </p:sp>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F113031-83DA-B19C-007A-8D752CB21606}"/>
              </a:ext>
            </a:extLst>
          </p:cNvPr>
          <p:cNvSpPr>
            <a:spLocks noGrp="1"/>
          </p:cNvSpPr>
          <p:nvPr>
            <p:ph type="title"/>
          </p:nvPr>
        </p:nvSpPr>
        <p:spPr>
          <a:xfrm>
            <a:off x="1187450" y="260350"/>
            <a:ext cx="7499350" cy="720725"/>
          </a:xfrm>
        </p:spPr>
        <p:txBody>
          <a:bodyPr/>
          <a:lstStyle/>
          <a:p>
            <a:pPr eaLnBrk="1" hangingPunct="1"/>
            <a:r>
              <a:rPr lang="it-IT" altLang="en-US" sz="3200" b="0"/>
              <a:t>Il percorso politico di Mussolini: chi era </a:t>
            </a:r>
          </a:p>
        </p:txBody>
      </p:sp>
      <p:sp>
        <p:nvSpPr>
          <p:cNvPr id="17411" name="Rectangle 1">
            <a:extLst>
              <a:ext uri="{FF2B5EF4-FFF2-40B4-BE49-F238E27FC236}">
                <a16:creationId xmlns:a16="http://schemas.microsoft.com/office/drawing/2014/main" id="{7C2F230B-95AE-2CCE-E32C-106CA6BC49EB}"/>
              </a:ext>
            </a:extLst>
          </p:cNvPr>
          <p:cNvSpPr>
            <a:spLocks noChangeArrowheads="1"/>
          </p:cNvSpPr>
          <p:nvPr/>
        </p:nvSpPr>
        <p:spPr bwMode="auto">
          <a:xfrm>
            <a:off x="1331913" y="1125538"/>
            <a:ext cx="698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buFontTx/>
              <a:buNone/>
            </a:pPr>
            <a:r>
              <a:rPr lang="it-IT" altLang="en-US" sz="1800" b="1">
                <a:latin typeface="Arial Black" panose="020B0604020202020204" pitchFamily="34" charset="0"/>
              </a:rPr>
              <a:t>Benito Amilcare Andrea Mussolini </a:t>
            </a:r>
            <a:r>
              <a:rPr lang="it-IT" altLang="en-US" sz="1800">
                <a:latin typeface="Arial" panose="020B0604020202020204" pitchFamily="34" charset="0"/>
              </a:rPr>
              <a:t>(nato a Dovia di Predappio, Forlì, il 29 luglio 1883 e morto a Giulino di Mezzegra, Como, il 28 aprile 1945) fu un uomo politico italiano, fondatore del fascismo e dittatore del Paese dall'ottobre 1922 al luglio 1943. Da maestro elementare a dittatore</a:t>
            </a:r>
            <a:endParaRPr lang="it-IT" altLang="en-US" sz="1800" b="1">
              <a:latin typeface="Arial" panose="020B0604020202020204" pitchFamily="34" charset="0"/>
            </a:endParaRPr>
          </a:p>
        </p:txBody>
      </p:sp>
      <p:pic>
        <p:nvPicPr>
          <p:cNvPr id="17412" name="Picture 2" descr="Image result for benito mussolini da piccolo con padre e madre">
            <a:extLst>
              <a:ext uri="{FF2B5EF4-FFF2-40B4-BE49-F238E27FC236}">
                <a16:creationId xmlns:a16="http://schemas.microsoft.com/office/drawing/2014/main" id="{A1D8BCC1-34B7-01F3-7A52-41AF80B80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563" y="2325688"/>
            <a:ext cx="4230687"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434" name="Picture 5" descr="http://www.ilduce.net/Propaganda%20e%20Manifesti/Quaderni%20e%20Riviste/8%20(36).jpg">
            <a:extLst>
              <a:ext uri="{FF2B5EF4-FFF2-40B4-BE49-F238E27FC236}">
                <a16:creationId xmlns:a16="http://schemas.microsoft.com/office/drawing/2014/main" id="{67A02EA0-D98D-9EAF-F054-292600BA9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950" y="2609850"/>
            <a:ext cx="27019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olo 1">
            <a:extLst>
              <a:ext uri="{FF2B5EF4-FFF2-40B4-BE49-F238E27FC236}">
                <a16:creationId xmlns:a16="http://schemas.microsoft.com/office/drawing/2014/main" id="{6250BCE4-0F3F-ED26-0C4A-73370A9D36BE}"/>
              </a:ext>
            </a:extLst>
          </p:cNvPr>
          <p:cNvSpPr>
            <a:spLocks noGrp="1"/>
          </p:cNvSpPr>
          <p:nvPr>
            <p:ph type="title"/>
          </p:nvPr>
        </p:nvSpPr>
        <p:spPr>
          <a:xfrm>
            <a:off x="1042988" y="274638"/>
            <a:ext cx="7643812" cy="1143000"/>
          </a:xfrm>
        </p:spPr>
        <p:txBody>
          <a:bodyPr/>
          <a:lstStyle/>
          <a:p>
            <a:r>
              <a:rPr lang="it-IT" altLang="en-US"/>
              <a:t>Nasce il MOVIMENTO FASCISTA</a:t>
            </a:r>
            <a:br>
              <a:rPr lang="it-IT" altLang="en-US"/>
            </a:br>
            <a:r>
              <a:rPr lang="it-IT" altLang="en-US"/>
              <a:t> </a:t>
            </a:r>
            <a:r>
              <a:rPr lang="it-IT" altLang="en-US" sz="2400"/>
              <a:t>23 marzo 1919</a:t>
            </a:r>
          </a:p>
        </p:txBody>
      </p:sp>
      <p:sp>
        <p:nvSpPr>
          <p:cNvPr id="17411" name="Segnaposto contenuto 2">
            <a:extLst>
              <a:ext uri="{FF2B5EF4-FFF2-40B4-BE49-F238E27FC236}">
                <a16:creationId xmlns:a16="http://schemas.microsoft.com/office/drawing/2014/main" id="{280B0233-0ED4-4888-AB34-E345E0C6A722}"/>
              </a:ext>
            </a:extLst>
          </p:cNvPr>
          <p:cNvSpPr>
            <a:spLocks noGrp="1"/>
          </p:cNvSpPr>
          <p:nvPr>
            <p:ph idx="1"/>
          </p:nvPr>
        </p:nvSpPr>
        <p:spPr>
          <a:xfrm>
            <a:off x="1258888" y="1600200"/>
            <a:ext cx="7427912" cy="3341688"/>
          </a:xfrm>
        </p:spPr>
        <p:txBody>
          <a:bodyPr/>
          <a:lstStyle/>
          <a:p>
            <a:pPr>
              <a:defRPr/>
            </a:pPr>
            <a:r>
              <a:rPr lang="it-IT" altLang="en-US" sz="2400" b="1" dirty="0"/>
              <a:t>300 esponenti: futuristi, ex combattenti, seguaci di D’Annunzio.</a:t>
            </a:r>
          </a:p>
          <a:p>
            <a:pPr>
              <a:defRPr/>
            </a:pPr>
            <a:r>
              <a:rPr lang="it-IT" altLang="en-US" sz="2400" b="1" dirty="0"/>
              <a:t>PROGRAMMA: ‘</a:t>
            </a:r>
            <a:r>
              <a:rPr lang="it-IT" altLang="en-US" sz="2400" b="1" i="1" dirty="0"/>
              <a:t>Programma di San Sepolcro’</a:t>
            </a:r>
          </a:p>
          <a:p>
            <a:pPr>
              <a:buFontTx/>
              <a:buChar char="-"/>
              <a:defRPr/>
            </a:pPr>
            <a:r>
              <a:rPr lang="it-IT" altLang="en-US" sz="2400" b="1" i="1" dirty="0"/>
              <a:t>Abbattimento della Monarchia e instaurazione di </a:t>
            </a:r>
          </a:p>
          <a:p>
            <a:pPr marL="0" indent="0">
              <a:buFont typeface="Arial" panose="020B0604020202020204" pitchFamily="34" charset="0"/>
              <a:buNone/>
              <a:defRPr/>
            </a:pPr>
            <a:r>
              <a:rPr lang="it-IT" altLang="en-US" sz="2400" b="1" i="1" dirty="0"/>
              <a:t>	una Repubblica</a:t>
            </a:r>
          </a:p>
          <a:p>
            <a:pPr>
              <a:buFontTx/>
              <a:buChar char="-"/>
              <a:defRPr/>
            </a:pPr>
            <a:r>
              <a:rPr lang="it-IT" altLang="en-US" sz="2400" b="1" i="1" dirty="0"/>
              <a:t>Esproprio delle grandi proprietà terriere</a:t>
            </a:r>
          </a:p>
          <a:p>
            <a:pPr>
              <a:buFont typeface="Arial" panose="020B0604020202020204" pitchFamily="34" charset="0"/>
              <a:buNone/>
              <a:defRPr/>
            </a:pPr>
            <a:r>
              <a:rPr lang="it-IT" altLang="en-US" sz="2400" b="1" i="1" dirty="0">
                <a:solidFill>
                  <a:srgbClr val="00B0F0"/>
                </a:solidFill>
              </a:rPr>
              <a:t>= programma vago fortemente nazionalista e </a:t>
            </a:r>
          </a:p>
          <a:p>
            <a:pPr>
              <a:buFont typeface="Arial" panose="020B0604020202020204" pitchFamily="34" charset="0"/>
              <a:buNone/>
              <a:defRPr/>
            </a:pPr>
            <a:r>
              <a:rPr lang="it-IT" altLang="en-US" sz="2400" b="1" i="1" dirty="0">
                <a:solidFill>
                  <a:srgbClr val="00B0F0"/>
                </a:solidFill>
              </a:rPr>
              <a:t>militarista che ottenne </a:t>
            </a:r>
            <a:r>
              <a:rPr lang="it-IT" altLang="en-US" sz="2400" b="1" i="1" dirty="0">
                <a:solidFill>
                  <a:srgbClr val="FF0000"/>
                </a:solidFill>
              </a:rPr>
              <a:t> SCARSI CONSENSI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8D8D2BE-E16D-F775-BCA0-1D6CAFEA0BB8}"/>
              </a:ext>
            </a:extLst>
          </p:cNvPr>
          <p:cNvSpPr>
            <a:spLocks noGrp="1"/>
          </p:cNvSpPr>
          <p:nvPr>
            <p:ph type="title"/>
          </p:nvPr>
        </p:nvSpPr>
        <p:spPr>
          <a:xfrm>
            <a:off x="1187450" y="260350"/>
            <a:ext cx="7499350" cy="720725"/>
          </a:xfrm>
        </p:spPr>
        <p:txBody>
          <a:bodyPr/>
          <a:lstStyle/>
          <a:p>
            <a:pPr eaLnBrk="1" hangingPunct="1"/>
            <a:r>
              <a:rPr lang="it-IT" altLang="en-US" sz="3200" b="0"/>
              <a:t>Il percorso politico di Mussolini</a:t>
            </a:r>
          </a:p>
        </p:txBody>
      </p:sp>
      <p:sp>
        <p:nvSpPr>
          <p:cNvPr id="12" name="Rectangle 11">
            <a:extLst>
              <a:ext uri="{FF2B5EF4-FFF2-40B4-BE49-F238E27FC236}">
                <a16:creationId xmlns:a16="http://schemas.microsoft.com/office/drawing/2014/main" id="{EB1F548B-B08F-44E8-BC2B-E6006A189C5A}"/>
              </a:ext>
            </a:extLst>
          </p:cNvPr>
          <p:cNvSpPr/>
          <p:nvPr/>
        </p:nvSpPr>
        <p:spPr>
          <a:xfrm>
            <a:off x="2124075" y="1412875"/>
            <a:ext cx="6480175" cy="720725"/>
          </a:xfrm>
          <a:prstGeom prst="rect">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87313" eaLnBrk="1" fontAlgn="auto" hangingPunct="1">
              <a:spcBef>
                <a:spcPts val="0"/>
              </a:spcBef>
              <a:spcAft>
                <a:spcPts val="0"/>
              </a:spcAft>
              <a:defRPr/>
            </a:pPr>
            <a:r>
              <a:rPr lang="it-IT" sz="1600" dirty="0"/>
              <a:t>Impegnato fin da giovane nelle file del Partito Socialista, nel 1912 divenne direttore dell’“Avanti!”.</a:t>
            </a:r>
          </a:p>
        </p:txBody>
      </p:sp>
      <p:sp>
        <p:nvSpPr>
          <p:cNvPr id="15" name="Rectangle 14">
            <a:extLst>
              <a:ext uri="{FF2B5EF4-FFF2-40B4-BE49-F238E27FC236}">
                <a16:creationId xmlns:a16="http://schemas.microsoft.com/office/drawing/2014/main" id="{4B577C05-A9B1-44E5-94EF-C8BD977EE84F}"/>
              </a:ext>
            </a:extLst>
          </p:cNvPr>
          <p:cNvSpPr/>
          <p:nvPr/>
        </p:nvSpPr>
        <p:spPr>
          <a:xfrm>
            <a:off x="2124075" y="2349500"/>
            <a:ext cx="6480175" cy="719138"/>
          </a:xfrm>
          <a:prstGeom prst="rect">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87313" eaLnBrk="1" fontAlgn="auto" hangingPunct="1">
              <a:spcBef>
                <a:spcPts val="0"/>
              </a:spcBef>
              <a:spcAft>
                <a:spcPts val="0"/>
              </a:spcAft>
              <a:defRPr/>
            </a:pPr>
            <a:endParaRPr lang="it-IT" sz="1600" dirty="0"/>
          </a:p>
          <a:p>
            <a:pPr marL="87313" eaLnBrk="1" fontAlgn="auto" hangingPunct="1">
              <a:spcBef>
                <a:spcPts val="0"/>
              </a:spcBef>
              <a:spcAft>
                <a:spcPts val="0"/>
              </a:spcAft>
              <a:defRPr/>
            </a:pPr>
            <a:r>
              <a:rPr lang="it-IT" sz="1600" dirty="0"/>
              <a:t>Espulso dal partito nel 1914 per le sue posizioni interventiste, fondò un nuovo giornale, “Il Popolo d’Italia”, e si arruolò nell’esercito.</a:t>
            </a:r>
          </a:p>
          <a:p>
            <a:pPr marL="87313" eaLnBrk="1" fontAlgn="auto" hangingPunct="1">
              <a:spcBef>
                <a:spcPts val="0"/>
              </a:spcBef>
              <a:spcAft>
                <a:spcPts val="0"/>
              </a:spcAft>
              <a:defRPr/>
            </a:pPr>
            <a:endParaRPr lang="it-IT" sz="1600" dirty="0"/>
          </a:p>
        </p:txBody>
      </p:sp>
      <p:sp>
        <p:nvSpPr>
          <p:cNvPr id="13" name="Rectangle 12">
            <a:extLst>
              <a:ext uri="{FF2B5EF4-FFF2-40B4-BE49-F238E27FC236}">
                <a16:creationId xmlns:a16="http://schemas.microsoft.com/office/drawing/2014/main" id="{0DD4877F-CBBF-4A1F-8796-D4E50DB95132}"/>
              </a:ext>
            </a:extLst>
          </p:cNvPr>
          <p:cNvSpPr/>
          <p:nvPr/>
        </p:nvSpPr>
        <p:spPr>
          <a:xfrm>
            <a:off x="2124075" y="3284538"/>
            <a:ext cx="6480175" cy="1008062"/>
          </a:xfrm>
          <a:prstGeom prst="rect">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87313" eaLnBrk="1" fontAlgn="auto" hangingPunct="1">
              <a:spcBef>
                <a:spcPts val="0"/>
              </a:spcBef>
              <a:spcAft>
                <a:spcPts val="0"/>
              </a:spcAft>
              <a:defRPr/>
            </a:pPr>
            <a:endParaRPr lang="it-IT" sz="1600" dirty="0"/>
          </a:p>
          <a:p>
            <a:pPr marL="87313" eaLnBrk="1" fontAlgn="auto" hangingPunct="1">
              <a:spcBef>
                <a:spcPts val="0"/>
              </a:spcBef>
              <a:spcAft>
                <a:spcPts val="0"/>
              </a:spcAft>
              <a:defRPr/>
            </a:pPr>
            <a:r>
              <a:rPr lang="it-IT" sz="1600" dirty="0"/>
              <a:t>Tornato dalla guerra fondò il </a:t>
            </a:r>
            <a:r>
              <a:rPr lang="it-IT" sz="1600" b="1" dirty="0"/>
              <a:t>Movimento dei Fasci di Combattimento </a:t>
            </a:r>
            <a:r>
              <a:rPr lang="it-IT" sz="1600" dirty="0"/>
              <a:t>(1919), cui aderirono nazionalisti ed ex combattenti:</a:t>
            </a:r>
          </a:p>
          <a:p>
            <a:pPr marL="620713" indent="-263525" eaLnBrk="1" fontAlgn="auto" hangingPunct="1">
              <a:spcBef>
                <a:spcPts val="0"/>
              </a:spcBef>
              <a:spcAft>
                <a:spcPts val="0"/>
              </a:spcAft>
              <a:buFont typeface="Wingdings" pitchFamily="2" charset="2"/>
              <a:buChar char="Ø"/>
              <a:defRPr/>
            </a:pPr>
            <a:r>
              <a:rPr lang="it-IT" sz="1600" dirty="0"/>
              <a:t>elemento dominante: decisa avversione per il socialismo.</a:t>
            </a:r>
          </a:p>
          <a:p>
            <a:pPr marL="87313" eaLnBrk="1" fontAlgn="auto" hangingPunct="1">
              <a:spcBef>
                <a:spcPts val="0"/>
              </a:spcBef>
              <a:spcAft>
                <a:spcPts val="0"/>
              </a:spcAft>
              <a:defRPr/>
            </a:pPr>
            <a:endParaRPr lang="it-IT" sz="1600" dirty="0"/>
          </a:p>
        </p:txBody>
      </p:sp>
      <p:sp>
        <p:nvSpPr>
          <p:cNvPr id="14" name="Rectangle 13">
            <a:extLst>
              <a:ext uri="{FF2B5EF4-FFF2-40B4-BE49-F238E27FC236}">
                <a16:creationId xmlns:a16="http://schemas.microsoft.com/office/drawing/2014/main" id="{915C16BD-C849-49AB-A022-A08C5FB6A3A0}"/>
              </a:ext>
            </a:extLst>
          </p:cNvPr>
          <p:cNvSpPr/>
          <p:nvPr/>
        </p:nvSpPr>
        <p:spPr>
          <a:xfrm>
            <a:off x="2124075" y="5445125"/>
            <a:ext cx="6480175" cy="936625"/>
          </a:xfrm>
          <a:prstGeom prst="rect">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87313" indent="-6350" eaLnBrk="1" fontAlgn="auto" hangingPunct="1">
              <a:spcBef>
                <a:spcPts val="0"/>
              </a:spcBef>
              <a:spcAft>
                <a:spcPts val="0"/>
              </a:spcAft>
              <a:defRPr/>
            </a:pPr>
            <a:r>
              <a:rPr lang="it-IT" sz="1600" dirty="0"/>
              <a:t>Nel 1921 trasformò il suo movimento nel </a:t>
            </a:r>
            <a:r>
              <a:rPr lang="it-IT" sz="1600" b="1" dirty="0"/>
              <a:t>Partito Nazionale Fascista (PNF)</a:t>
            </a:r>
            <a:r>
              <a:rPr lang="it-IT" sz="1600" dirty="0"/>
              <a:t>:</a:t>
            </a:r>
          </a:p>
          <a:p>
            <a:pPr marL="614363" indent="-257175" eaLnBrk="1" fontAlgn="auto" hangingPunct="1">
              <a:spcBef>
                <a:spcPts val="0"/>
              </a:spcBef>
              <a:spcAft>
                <a:spcPts val="0"/>
              </a:spcAft>
              <a:buFont typeface="Wingdings" pitchFamily="2" charset="2"/>
              <a:buChar char="Ø"/>
              <a:tabLst>
                <a:tab pos="363538" algn="l"/>
              </a:tabLst>
              <a:defRPr/>
            </a:pPr>
            <a:r>
              <a:rPr lang="it-IT" sz="1600" dirty="0"/>
              <a:t>accolti nelle liste liberali alle elezioni del 1921, i fascisti entrarono per la prima volta in Parlamento con 35 seggi.</a:t>
            </a:r>
          </a:p>
        </p:txBody>
      </p:sp>
      <p:sp>
        <p:nvSpPr>
          <p:cNvPr id="17" name="Rectangle 16">
            <a:extLst>
              <a:ext uri="{FF2B5EF4-FFF2-40B4-BE49-F238E27FC236}">
                <a16:creationId xmlns:a16="http://schemas.microsoft.com/office/drawing/2014/main" id="{5A760F63-0D5B-4A73-B0F9-C7A9AEF87270}"/>
              </a:ext>
            </a:extLst>
          </p:cNvPr>
          <p:cNvSpPr/>
          <p:nvPr/>
        </p:nvSpPr>
        <p:spPr>
          <a:xfrm>
            <a:off x="2124075" y="4508500"/>
            <a:ext cx="6480175" cy="720725"/>
          </a:xfrm>
          <a:prstGeom prst="rect">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87313" indent="-6350" eaLnBrk="1" fontAlgn="auto" hangingPunct="1">
              <a:spcBef>
                <a:spcPts val="0"/>
              </a:spcBef>
              <a:spcAft>
                <a:spcPts val="0"/>
              </a:spcAft>
              <a:defRPr/>
            </a:pPr>
            <a:r>
              <a:rPr lang="it-IT" sz="1600" dirty="0"/>
              <a:t>Per contrastare e reprimere le iniziative sindacali organizzò, tra la fine del 1919 e l’inizio del 1921, le </a:t>
            </a:r>
            <a:r>
              <a:rPr lang="it-IT" sz="1600" b="1" dirty="0"/>
              <a:t>squadre d’azione</a:t>
            </a:r>
            <a:r>
              <a:rPr lang="it-IT" sz="1600" dirty="0"/>
              <a:t>.</a:t>
            </a:r>
          </a:p>
        </p:txBody>
      </p:sp>
      <p:sp>
        <p:nvSpPr>
          <p:cNvPr id="18" name="Right Arrow 17">
            <a:extLst>
              <a:ext uri="{FF2B5EF4-FFF2-40B4-BE49-F238E27FC236}">
                <a16:creationId xmlns:a16="http://schemas.microsoft.com/office/drawing/2014/main" id="{589B7C20-52B6-4C40-A218-5574F1DC7349}"/>
              </a:ext>
            </a:extLst>
          </p:cNvPr>
          <p:cNvSpPr/>
          <p:nvPr/>
        </p:nvSpPr>
        <p:spPr>
          <a:xfrm>
            <a:off x="1403350" y="1484313"/>
            <a:ext cx="576263" cy="485775"/>
          </a:xfrm>
          <a:prstGeom prst="rightArrow">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19" name="Right Arrow 18">
            <a:extLst>
              <a:ext uri="{FF2B5EF4-FFF2-40B4-BE49-F238E27FC236}">
                <a16:creationId xmlns:a16="http://schemas.microsoft.com/office/drawing/2014/main" id="{C15D6A43-E7CA-499E-848F-A0654CCBD896}"/>
              </a:ext>
            </a:extLst>
          </p:cNvPr>
          <p:cNvSpPr/>
          <p:nvPr/>
        </p:nvSpPr>
        <p:spPr>
          <a:xfrm>
            <a:off x="1403350" y="3521075"/>
            <a:ext cx="576263" cy="484188"/>
          </a:xfrm>
          <a:prstGeom prst="rightArrow">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87313" eaLnBrk="1" fontAlgn="auto" hangingPunct="1">
              <a:spcBef>
                <a:spcPts val="0"/>
              </a:spcBef>
              <a:spcAft>
                <a:spcPts val="0"/>
              </a:spcAft>
              <a:defRPr/>
            </a:pPr>
            <a:endParaRPr lang="it-IT" sz="1600" dirty="0"/>
          </a:p>
        </p:txBody>
      </p:sp>
      <p:sp>
        <p:nvSpPr>
          <p:cNvPr id="20" name="Right Arrow 19">
            <a:extLst>
              <a:ext uri="{FF2B5EF4-FFF2-40B4-BE49-F238E27FC236}">
                <a16:creationId xmlns:a16="http://schemas.microsoft.com/office/drawing/2014/main" id="{AF59A317-8959-4181-A670-CC20DBE798F2}"/>
              </a:ext>
            </a:extLst>
          </p:cNvPr>
          <p:cNvSpPr/>
          <p:nvPr/>
        </p:nvSpPr>
        <p:spPr>
          <a:xfrm>
            <a:off x="1403350" y="2439988"/>
            <a:ext cx="576263" cy="484187"/>
          </a:xfrm>
          <a:prstGeom prst="rightArrow">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87313" eaLnBrk="1" fontAlgn="auto" hangingPunct="1">
              <a:spcBef>
                <a:spcPts val="0"/>
              </a:spcBef>
              <a:spcAft>
                <a:spcPts val="0"/>
              </a:spcAft>
              <a:defRPr/>
            </a:pPr>
            <a:endParaRPr lang="it-IT" sz="1600" dirty="0"/>
          </a:p>
        </p:txBody>
      </p:sp>
      <p:sp>
        <p:nvSpPr>
          <p:cNvPr id="21" name="Right Arrow 20">
            <a:extLst>
              <a:ext uri="{FF2B5EF4-FFF2-40B4-BE49-F238E27FC236}">
                <a16:creationId xmlns:a16="http://schemas.microsoft.com/office/drawing/2014/main" id="{FE033B4E-78FC-49BC-B20C-05D0DD3C0236}"/>
              </a:ext>
            </a:extLst>
          </p:cNvPr>
          <p:cNvSpPr/>
          <p:nvPr/>
        </p:nvSpPr>
        <p:spPr>
          <a:xfrm>
            <a:off x="1403350" y="4600575"/>
            <a:ext cx="576263" cy="484188"/>
          </a:xfrm>
          <a:prstGeom prst="rightArrow">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87313" eaLnBrk="1" fontAlgn="auto" hangingPunct="1">
              <a:spcBef>
                <a:spcPts val="0"/>
              </a:spcBef>
              <a:spcAft>
                <a:spcPts val="0"/>
              </a:spcAft>
              <a:defRPr/>
            </a:pPr>
            <a:endParaRPr lang="it-IT" sz="1600" dirty="0"/>
          </a:p>
        </p:txBody>
      </p:sp>
      <p:sp>
        <p:nvSpPr>
          <p:cNvPr id="22" name="Right Arrow 21">
            <a:extLst>
              <a:ext uri="{FF2B5EF4-FFF2-40B4-BE49-F238E27FC236}">
                <a16:creationId xmlns:a16="http://schemas.microsoft.com/office/drawing/2014/main" id="{FB461991-6E2E-45E7-9E55-9B1D4643C69E}"/>
              </a:ext>
            </a:extLst>
          </p:cNvPr>
          <p:cNvSpPr/>
          <p:nvPr/>
        </p:nvSpPr>
        <p:spPr>
          <a:xfrm>
            <a:off x="1403350" y="5661025"/>
            <a:ext cx="576263" cy="484188"/>
          </a:xfrm>
          <a:prstGeom prst="rightArrow">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87313" indent="-6350" eaLnBrk="1" fontAlgn="auto" hangingPunct="1">
              <a:spcBef>
                <a:spcPts val="0"/>
              </a:spcBef>
              <a:spcAft>
                <a:spcPts val="0"/>
              </a:spcAft>
              <a:defRPr/>
            </a:pPr>
            <a:endParaRPr lang="it-IT"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5D3355A-853A-48CB-F8F1-41BBEF66E7FB}"/>
              </a:ext>
            </a:extLst>
          </p:cNvPr>
          <p:cNvSpPr>
            <a:spLocks noGrp="1"/>
          </p:cNvSpPr>
          <p:nvPr>
            <p:ph type="title"/>
          </p:nvPr>
        </p:nvSpPr>
        <p:spPr>
          <a:xfrm>
            <a:off x="1249363" y="333375"/>
            <a:ext cx="5626100" cy="574675"/>
          </a:xfrm>
        </p:spPr>
        <p:txBody>
          <a:bodyPr/>
          <a:lstStyle/>
          <a:p>
            <a:pPr algn="ctr" eaLnBrk="1" hangingPunct="1"/>
            <a:r>
              <a:rPr lang="it-IT" altLang="en-US" sz="3200" i="1"/>
              <a:t>Le squadre d’azione</a:t>
            </a:r>
          </a:p>
        </p:txBody>
      </p:sp>
      <p:sp>
        <p:nvSpPr>
          <p:cNvPr id="4" name="Text Placeholder 3">
            <a:extLst>
              <a:ext uri="{FF2B5EF4-FFF2-40B4-BE49-F238E27FC236}">
                <a16:creationId xmlns:a16="http://schemas.microsoft.com/office/drawing/2014/main" id="{6FBEE909-83B7-450A-8FDF-7E74C7C0726C}"/>
              </a:ext>
            </a:extLst>
          </p:cNvPr>
          <p:cNvSpPr>
            <a:spLocks noGrp="1"/>
          </p:cNvSpPr>
          <p:nvPr>
            <p:ph type="body" sz="half" idx="2"/>
          </p:nvPr>
        </p:nvSpPr>
        <p:spPr>
          <a:xfrm>
            <a:off x="1116013" y="908050"/>
            <a:ext cx="3311525" cy="5761038"/>
          </a:xfrm>
          <a:solidFill>
            <a:schemeClr val="bg2">
              <a:lumMod val="90000"/>
            </a:schemeClr>
          </a:solidFill>
          <a:ln>
            <a:solidFill>
              <a:schemeClr val="tx2">
                <a:lumMod val="50000"/>
              </a:schemeClr>
            </a:solidFill>
          </a:ln>
          <a:effectLst>
            <a:outerShdw blurRad="50800" dist="38100" dir="2700000" algn="tl" rotWithShape="0">
              <a:prstClr val="black">
                <a:alpha val="40000"/>
              </a:prstClr>
            </a:outerShdw>
          </a:effectLst>
        </p:spPr>
        <p:txBody>
          <a:bodyPr rtlCol="0">
            <a:normAutofit/>
          </a:bodyPr>
          <a:lstStyle/>
          <a:p>
            <a:pPr marL="263525" indent="-263525" eaLnBrk="1" fontAlgn="auto" hangingPunct="1">
              <a:spcAft>
                <a:spcPts val="0"/>
              </a:spcAft>
              <a:buFont typeface="Wingdings" pitchFamily="2" charset="2"/>
              <a:buChar char="q"/>
              <a:defRPr/>
            </a:pPr>
            <a:endParaRPr lang="it-IT" sz="1600" dirty="0"/>
          </a:p>
          <a:p>
            <a:pPr marL="263525" indent="-263525" eaLnBrk="1" fontAlgn="auto" hangingPunct="1">
              <a:spcAft>
                <a:spcPts val="0"/>
              </a:spcAft>
              <a:buFont typeface="Wingdings" pitchFamily="2" charset="2"/>
              <a:buChar char="q"/>
              <a:defRPr/>
            </a:pPr>
            <a:r>
              <a:rPr lang="it-IT" sz="1600" dirty="0"/>
              <a:t>Composte in prevalenza da </a:t>
            </a:r>
          </a:p>
          <a:p>
            <a:pPr marL="263525" eaLnBrk="1" fontAlgn="auto" hangingPunct="1">
              <a:spcAft>
                <a:spcPts val="0"/>
              </a:spcAft>
              <a:defRPr/>
            </a:pPr>
            <a:r>
              <a:rPr lang="it-IT" sz="1600" dirty="0"/>
              <a:t>ex militari, disoccupati, avventurieri senza scrupoli.</a:t>
            </a:r>
          </a:p>
          <a:p>
            <a:pPr marL="263525" indent="-263525" eaLnBrk="1" fontAlgn="auto" hangingPunct="1">
              <a:spcAft>
                <a:spcPts val="0"/>
              </a:spcAft>
              <a:buFont typeface="Wingdings" pitchFamily="2" charset="2"/>
              <a:buChar char="q"/>
              <a:defRPr/>
            </a:pPr>
            <a:r>
              <a:rPr lang="it-IT" sz="1600" dirty="0"/>
              <a:t>Chiamate anche </a:t>
            </a:r>
            <a:r>
              <a:rPr lang="it-IT" sz="1600" b="1" dirty="0"/>
              <a:t>squadracce</a:t>
            </a:r>
            <a:r>
              <a:rPr lang="it-IT" sz="1600" dirty="0"/>
              <a:t> </a:t>
            </a:r>
          </a:p>
          <a:p>
            <a:pPr marL="263525" eaLnBrk="1" fontAlgn="auto" hangingPunct="1">
              <a:spcAft>
                <a:spcPts val="0"/>
              </a:spcAft>
              <a:defRPr/>
            </a:pPr>
            <a:r>
              <a:rPr lang="it-IT" sz="1600" dirty="0"/>
              <a:t>per la violenza delle loro </a:t>
            </a:r>
          </a:p>
          <a:p>
            <a:pPr marL="263525" eaLnBrk="1" fontAlgn="auto" hangingPunct="1">
              <a:spcAft>
                <a:spcPts val="0"/>
              </a:spcAft>
              <a:defRPr/>
            </a:pPr>
            <a:r>
              <a:rPr lang="it-IT" sz="1600" dirty="0"/>
              <a:t>azioni, si presentavano come garanti dell’ordine contro il pericolo rivoluzionario.</a:t>
            </a:r>
          </a:p>
          <a:p>
            <a:pPr marL="263525" indent="-263525" eaLnBrk="1" fontAlgn="auto" hangingPunct="1">
              <a:spcBef>
                <a:spcPts val="384"/>
              </a:spcBef>
              <a:spcAft>
                <a:spcPts val="0"/>
              </a:spcAft>
              <a:buFont typeface="Wingdings" pitchFamily="2" charset="2"/>
              <a:buChar char="q"/>
              <a:defRPr/>
            </a:pPr>
            <a:r>
              <a:rPr lang="it-IT" sz="1600" dirty="0"/>
              <a:t>La loro divisa era la camicia </a:t>
            </a:r>
          </a:p>
          <a:p>
            <a:pPr marL="263525" eaLnBrk="1" fontAlgn="auto" hangingPunct="1">
              <a:spcBef>
                <a:spcPts val="384"/>
              </a:spcBef>
              <a:spcAft>
                <a:spcPts val="0"/>
              </a:spcAft>
              <a:defRPr/>
            </a:pPr>
            <a:r>
              <a:rPr lang="it-IT" sz="1600" dirty="0"/>
              <a:t>nera, ripresa dai legionari di </a:t>
            </a:r>
            <a:r>
              <a:rPr lang="it-IT" sz="1600" dirty="0" err="1"/>
              <a:t>D’Annunzio</a:t>
            </a:r>
            <a:r>
              <a:rPr lang="it-IT" sz="1600" dirty="0"/>
              <a:t> e dagli Arditi.</a:t>
            </a:r>
          </a:p>
          <a:p>
            <a:pPr marL="263525" indent="-263525" eaLnBrk="1" fontAlgn="auto" hangingPunct="1">
              <a:spcAft>
                <a:spcPts val="0"/>
              </a:spcAft>
              <a:buFont typeface="Wingdings" pitchFamily="2" charset="2"/>
              <a:buChar char="q"/>
              <a:defRPr/>
            </a:pPr>
            <a:r>
              <a:rPr lang="it-IT" sz="1600" dirty="0"/>
              <a:t>Principali obiettivi delle </a:t>
            </a:r>
          </a:p>
          <a:p>
            <a:pPr marL="263525" eaLnBrk="1" fontAlgn="auto" hangingPunct="1">
              <a:spcAft>
                <a:spcPts val="0"/>
              </a:spcAft>
              <a:defRPr/>
            </a:pPr>
            <a:r>
              <a:rPr lang="it-IT" sz="1600" dirty="0"/>
              <a:t>spedizioni punitive:</a:t>
            </a:r>
          </a:p>
          <a:p>
            <a:pPr marL="712788" indent="-263525" eaLnBrk="1" fontAlgn="auto" hangingPunct="1">
              <a:spcAft>
                <a:spcPts val="0"/>
              </a:spcAft>
              <a:buFont typeface="Wingdings" pitchFamily="2" charset="2"/>
              <a:buChar char="Ø"/>
              <a:defRPr/>
            </a:pPr>
            <a:r>
              <a:rPr lang="it-IT" sz="1600" dirty="0"/>
              <a:t>sedi delle organizzazioni sindacali e delle leghe dei contadini</a:t>
            </a:r>
          </a:p>
          <a:p>
            <a:pPr marL="712788" indent="-263525" eaLnBrk="1" fontAlgn="auto" hangingPunct="1">
              <a:spcAft>
                <a:spcPts val="0"/>
              </a:spcAft>
              <a:buFont typeface="Wingdings" pitchFamily="2" charset="2"/>
              <a:buChar char="Ø"/>
              <a:defRPr/>
            </a:pPr>
            <a:r>
              <a:rPr lang="it-IT" sz="1600" dirty="0"/>
              <a:t>Camere del Lavoro</a:t>
            </a:r>
          </a:p>
          <a:p>
            <a:pPr marL="712788" indent="-263525" eaLnBrk="1" fontAlgn="auto" hangingPunct="1">
              <a:spcAft>
                <a:spcPts val="0"/>
              </a:spcAft>
              <a:buFont typeface="Wingdings" pitchFamily="2" charset="2"/>
              <a:buChar char="Ø"/>
              <a:defRPr/>
            </a:pPr>
            <a:r>
              <a:rPr lang="it-IT" sz="1600" dirty="0"/>
              <a:t>Case del popolo</a:t>
            </a:r>
          </a:p>
          <a:p>
            <a:pPr marL="712788" indent="-263525" eaLnBrk="1" fontAlgn="auto" hangingPunct="1">
              <a:spcAft>
                <a:spcPts val="0"/>
              </a:spcAft>
              <a:buFont typeface="Wingdings" pitchFamily="2" charset="2"/>
              <a:buChar char="Ø"/>
              <a:defRPr/>
            </a:pPr>
            <a:r>
              <a:rPr lang="it-IT" sz="1600" dirty="0"/>
              <a:t>municipi socialisti.</a:t>
            </a:r>
          </a:p>
        </p:txBody>
      </p:sp>
      <p:sp>
        <p:nvSpPr>
          <p:cNvPr id="6" name="Rectangle 5">
            <a:extLst>
              <a:ext uri="{FF2B5EF4-FFF2-40B4-BE49-F238E27FC236}">
                <a16:creationId xmlns:a16="http://schemas.microsoft.com/office/drawing/2014/main" id="{01874385-AB3C-4D8A-8382-E495ECF2C73E}"/>
              </a:ext>
            </a:extLst>
          </p:cNvPr>
          <p:cNvSpPr/>
          <p:nvPr/>
        </p:nvSpPr>
        <p:spPr>
          <a:xfrm>
            <a:off x="4589463" y="4760913"/>
            <a:ext cx="4427537" cy="1657350"/>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it-IT" sz="1400" dirty="0"/>
              <a:t>15 aprile 1919 - Milano</a:t>
            </a:r>
          </a:p>
          <a:p>
            <a:pPr eaLnBrk="1" fontAlgn="auto" hangingPunct="1">
              <a:spcBef>
                <a:spcPts val="0"/>
              </a:spcBef>
              <a:spcAft>
                <a:spcPts val="0"/>
              </a:spcAft>
              <a:defRPr/>
            </a:pPr>
            <a:r>
              <a:rPr lang="it-IT" sz="1400" dirty="0"/>
              <a:t>Prima spedizione punitiva contro la sede del quotidiano socialista “Avanti!”  </a:t>
            </a:r>
          </a:p>
        </p:txBody>
      </p:sp>
      <p:pic>
        <p:nvPicPr>
          <p:cNvPr id="1026" name="Immagine 14" descr="..\..\..\..\Desktop\camicie nere (ico).jpg">
            <a:extLst>
              <a:ext uri="{FF2B5EF4-FFF2-40B4-BE49-F238E27FC236}">
                <a16:creationId xmlns:a16="http://schemas.microsoft.com/office/drawing/2014/main" id="{1F4D6514-794C-444F-A833-000701321429}"/>
              </a:ext>
            </a:extLst>
          </p:cNvPr>
          <p:cNvPicPr>
            <a:picLocks noChangeAspect="1" noChangeArrowheads="1"/>
          </p:cNvPicPr>
          <p:nvPr/>
        </p:nvPicPr>
        <p:blipFill>
          <a:blip r:embed="rId3"/>
          <a:srcRect l="3691" t="7150" r="11996" b="10009"/>
          <a:stretch>
            <a:fillRect/>
          </a:stretch>
        </p:blipFill>
        <p:spPr bwMode="auto">
          <a:xfrm>
            <a:off x="4471988" y="1492250"/>
            <a:ext cx="4664075" cy="2951163"/>
          </a:xfrm>
          <a:prstGeom prst="rect">
            <a:avLst/>
          </a:prstGeom>
          <a:noFill/>
          <a:ln w="9525">
            <a:solidFill>
              <a:schemeClr val="tx2">
                <a:lumMod val="50000"/>
              </a:schemeClr>
            </a:solidFill>
            <a:miter lim="800000"/>
            <a:headEnd/>
            <a:tailEnd/>
          </a:ln>
        </p:spPr>
      </p:pic>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itaglio">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6082</TotalTime>
  <Words>2118</Words>
  <Application>Microsoft Macintosh PowerPoint</Application>
  <PresentationFormat>On-screen Show (4:3)</PresentationFormat>
  <Paragraphs>192</Paragraphs>
  <Slides>26</Slides>
  <Notes>6</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7" baseType="lpstr">
      <vt:lpstr>Arial</vt:lpstr>
      <vt:lpstr>Calibri</vt:lpstr>
      <vt:lpstr>Franklin Gothic Book</vt:lpstr>
      <vt:lpstr>Wingdings</vt:lpstr>
      <vt:lpstr>Gulim</vt:lpstr>
      <vt:lpstr>MS PGothic</vt:lpstr>
      <vt:lpstr>Arial Black</vt:lpstr>
      <vt:lpstr>Helvetica</vt:lpstr>
      <vt:lpstr>Office Theme</vt:lpstr>
      <vt:lpstr>Ritaglio</vt:lpstr>
      <vt:lpstr>SnapGrafx</vt:lpstr>
      <vt:lpstr>PowerPoint Presentation</vt:lpstr>
      <vt:lpstr>L’Italia degli anni Venti</vt:lpstr>
      <vt:lpstr>Il dopoguerra in Italia</vt:lpstr>
      <vt:lpstr>Motivi economici</vt:lpstr>
      <vt:lpstr>I problemi sociali</vt:lpstr>
      <vt:lpstr>Il percorso politico di Mussolini: chi era </vt:lpstr>
      <vt:lpstr>Nasce il MOVIMENTO FASCISTA  23 marzo 1919</vt:lpstr>
      <vt:lpstr>Il percorso politico di Mussolini</vt:lpstr>
      <vt:lpstr>Le squadre d’azione</vt:lpstr>
      <vt:lpstr>LE SQUADRE FASCISTE</vt:lpstr>
      <vt:lpstr>PowerPoint Presentation</vt:lpstr>
      <vt:lpstr>PowerPoint Presentation</vt:lpstr>
      <vt:lpstr>Il Partito Fascista</vt:lpstr>
      <vt:lpstr>L’affermazione del fascismo</vt:lpstr>
      <vt:lpstr>La Marcia su Roma</vt:lpstr>
      <vt:lpstr>PowerPoint Presentation</vt:lpstr>
      <vt:lpstr>IL PNF</vt:lpstr>
      <vt:lpstr>I tanti volti di Mussolini</vt:lpstr>
      <vt:lpstr>PowerPoint Presentation</vt:lpstr>
      <vt:lpstr>PowerPoint Presentation</vt:lpstr>
      <vt:lpstr>La dittatura fascista</vt:lpstr>
      <vt:lpstr>1925-1926 Le Leggi fascistissime </vt:lpstr>
      <vt:lpstr>Il Fascismo diventa regime: dittatoriale e totalitario</vt:lpstr>
      <vt:lpstr>La conciliazione con la Chiesa</vt:lpstr>
      <vt:lpstr>La politica economica</vt:lpstr>
      <vt:lpstr>La politica economica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laura</dc:creator>
  <cp:keywords/>
  <dc:description/>
  <cp:lastModifiedBy>Peter Langdale</cp:lastModifiedBy>
  <cp:revision>390</cp:revision>
  <cp:lastPrinted>2018-10-30T13:09:36Z</cp:lastPrinted>
  <dcterms:created xsi:type="dcterms:W3CDTF">2011-02-16T14:19:06Z</dcterms:created>
  <dcterms:modified xsi:type="dcterms:W3CDTF">2023-02-07T14:19:26Z</dcterms:modified>
  <cp:category/>
</cp:coreProperties>
</file>