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0" r:id="rId5"/>
    <p:sldId id="265" r:id="rId6"/>
    <p:sldId id="258" r:id="rId7"/>
    <p:sldId id="266" r:id="rId8"/>
    <p:sldId id="267" r:id="rId9"/>
    <p:sldId id="274" r:id="rId10"/>
    <p:sldId id="275" r:id="rId11"/>
    <p:sldId id="276" r:id="rId12"/>
    <p:sldId id="273" r:id="rId13"/>
    <p:sldId id="277" r:id="rId14"/>
    <p:sldId id="259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EAA6-7F62-47B5-8FCE-B47EBF881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FB899D-1E8B-4021-8F46-FAC3CA746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9F9D9-3C8A-4759-9A82-C56139C3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9AAC4-541E-4FBA-AD02-593712A6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C972C-D6C9-4DE4-87B7-9F76CF9D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58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31A9-61C6-4CC5-B813-136C518FA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FD53D-A917-4E66-9D01-5E2550AB2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119E-10E7-497D-B360-8FCAC6DFF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041DA-C373-4F85-9B8B-A38F5AE37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829D3-6EB0-401C-BD4C-A311BF60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0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8A017-3C38-4E4F-9B21-175B9898D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D6AE0-BE18-42DA-A380-BD90CAFF4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7F60F-877A-458C-BEA9-557B1290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6D43E-1390-4231-A85F-4982D033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2FBC5-98D0-4842-BD33-4485FF8F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2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A1EA-D600-4BE2-8A86-71F98CAB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D09D-BF81-449F-A457-01D1F4531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D9E2-B904-412A-B0DD-3E17FF10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340B4-1A2C-4DBB-9C2C-E742BBBC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91E24-4969-4251-BF4C-C3972CA0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01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5E636-B114-43BB-B67E-EE619DD5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91477-A818-4644-918E-607146273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72097-9FFF-4A37-8C39-9CDFFB58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ADF48-0107-428E-A71E-5618E9DD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9336F-8475-4C2B-B0F1-D9C89D03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8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A2E54-44B2-4DC2-BBC7-EEF53486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D680-2A45-41B5-B4FC-4CF2F1E59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2401B-A1E0-4638-9FEF-FD21293E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ED8C3-2ACE-42D4-BE8A-61AF6CB9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F9B55-BD90-4599-964E-86F40F37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AA767-84E3-48B2-969D-390934CA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85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AA6AC-5AFE-475D-B871-F6D5EF6A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25A06-4FA7-4E9D-8B80-12A956C83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36DCF-B26F-43A5-AC95-65716A53E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061FA-FAD5-49C8-AFA4-20D47DA19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55246-BAC7-48A6-BD62-72017A882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6A781-4427-47BE-BDEC-299719C66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3E94D-F5C7-45F8-A18F-16FBA2C41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73260-6AD1-4058-9279-2B072C58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9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CBB6D-4D42-46CC-8924-836C1F72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A7F0-BBD4-4757-91DC-2503FD2E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E64D6-95A5-46E3-8725-53F62D4C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7D565-771C-4E22-92EB-31895BF26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2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4C5E2-D0C2-4917-8261-B95F831E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EF134-5D69-41DF-BCFC-E98CE081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119B3-96F7-49CF-82F0-C182F4B3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C887-BB65-4E57-8F27-C9E5B52F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150C6-2A92-4844-BA67-EA75A812D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231B6-FD69-419D-B4B1-3C736AFC7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F678D-3E1F-4830-8B5B-097677B6A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4D236-5D8B-41F0-B94F-5201980B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16DB5-38CA-410B-8CFA-BEC86936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26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735F-B5F3-468F-9C17-D10E0ECC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1DF07-41B8-4ABB-83FA-E6E839DCB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370C1-F76E-406E-A1B8-2F1A0E0CF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5F39D-A89B-483C-807C-DAC5674C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FF0DF-FE3D-4671-833A-218B502C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D3E65-8468-4F17-A6F8-4156BA09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3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6A420-509E-4DBC-ABA1-0166CB8E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0A17E-8885-48CC-A86B-2B95995D9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75613-1D0F-4348-8DEB-46B815F1E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1EF9D-23BB-4C1C-B405-6F444849A7E8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18C-759F-4561-BD78-6FC331C1E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E134D-D0C9-4668-8DB6-C92B065AD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DADB3-6D10-4EE2-BB0B-354C8313A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4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JIUnujEizo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9F0BA-A63E-4D37-9872-34F7FB6C8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8113"/>
            <a:ext cx="9144000" cy="2387600"/>
          </a:xfrm>
        </p:spPr>
        <p:txBody>
          <a:bodyPr>
            <a:noAutofit/>
          </a:bodyPr>
          <a:lstStyle/>
          <a:p>
            <a:r>
              <a:rPr lang="en-GB" sz="9600" dirty="0">
                <a:latin typeface="Comic Sans MS" panose="030F0702030302020204" pitchFamily="66" charset="0"/>
              </a:rPr>
              <a:t>Festival di</a:t>
            </a:r>
            <a:br>
              <a:rPr lang="en-GB" sz="9600" dirty="0">
                <a:latin typeface="Comic Sans MS" panose="030F0702030302020204" pitchFamily="66" charset="0"/>
              </a:rPr>
            </a:br>
            <a:r>
              <a:rPr lang="en-GB" sz="9600" dirty="0">
                <a:latin typeface="Comic Sans MS" panose="030F0702030302020204" pitchFamily="66" charset="0"/>
              </a:rPr>
              <a:t>San Remo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E30BD-7F55-4F7B-9556-3469E1137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730" y="5487001"/>
            <a:ext cx="4852665" cy="302109"/>
          </a:xfrm>
        </p:spPr>
        <p:txBody>
          <a:bodyPr>
            <a:normAutofit fontScale="70000" lnSpcReduction="20000"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4173E-F6CB-3D4A-886B-B517EC7D8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17" y="235725"/>
            <a:ext cx="10226565" cy="63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02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A95B-12BD-8644-8593-A24F80EC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Niente </a:t>
            </a:r>
            <a:r>
              <a:rPr lang="en-US" dirty="0" err="1"/>
              <a:t>pubblico</a:t>
            </a:r>
            <a:r>
              <a:rPr lang="en-US" dirty="0"/>
              <a:t>, niente </a:t>
            </a:r>
            <a:r>
              <a:rPr lang="en-US" dirty="0" err="1"/>
              <a:t>dopoFestival</a:t>
            </a:r>
            <a:r>
              <a:rPr lang="en-US" dirty="0"/>
              <a:t>, niente </a:t>
            </a:r>
            <a:r>
              <a:rPr lang="en-US" dirty="0" err="1"/>
              <a:t>eventi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9C059-05F0-E145-AA57-AF02F487F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DFC8B-73F9-3447-89B2-F1293C47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20" y="1785582"/>
            <a:ext cx="7398523" cy="4391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BDC316-C978-C04B-8AB9-66352817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0" y="1655915"/>
            <a:ext cx="8976140" cy="46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CF00C-3727-8943-A749-402883DF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Fedez</a:t>
            </a:r>
            <a:r>
              <a:rPr lang="en-US" dirty="0"/>
              <a:t> </a:t>
            </a:r>
            <a:r>
              <a:rPr lang="en-US" dirty="0" err="1"/>
              <a:t>squalificato</a:t>
            </a:r>
            <a:r>
              <a:rPr lang="en-US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FBFE-1B28-C94B-AD68-F3F2814C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 rapper ha </a:t>
            </a:r>
            <a:r>
              <a:rPr lang="en-GB" dirty="0" err="1"/>
              <a:t>diffuso</a:t>
            </a:r>
            <a:r>
              <a:rPr lang="en-GB" dirty="0"/>
              <a:t> per </a:t>
            </a:r>
            <a:r>
              <a:rPr lang="en-GB" dirty="0" err="1"/>
              <a:t>errore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 </a:t>
            </a:r>
            <a:r>
              <a:rPr lang="en-GB" b="1" dirty="0"/>
              <a:t>Instagram</a:t>
            </a:r>
            <a:r>
              <a:rPr lang="en-GB" dirty="0"/>
              <a:t> un breve </a:t>
            </a:r>
            <a:r>
              <a:rPr lang="en-GB" dirty="0" err="1"/>
              <a:t>filmato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quale </a:t>
            </a:r>
            <a:r>
              <a:rPr lang="en-GB" dirty="0" err="1"/>
              <a:t>si</a:t>
            </a:r>
            <a:r>
              <a:rPr lang="en-GB" dirty="0"/>
              <a:t> sente un </a:t>
            </a:r>
            <a:r>
              <a:rPr lang="en-GB" dirty="0" err="1"/>
              <a:t>pezzo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sua</a:t>
            </a:r>
            <a:r>
              <a:rPr lang="en-GB" dirty="0"/>
              <a:t> canzone in </a:t>
            </a:r>
            <a:r>
              <a:rPr lang="en-GB" dirty="0" err="1"/>
              <a:t>gara</a:t>
            </a:r>
            <a:r>
              <a:rPr lang="en-GB" dirty="0"/>
              <a:t> </a:t>
            </a:r>
            <a:r>
              <a:rPr lang="en-GB" dirty="0" err="1"/>
              <a:t>quest'anno</a:t>
            </a:r>
            <a:r>
              <a:rPr lang="en-GB" dirty="0"/>
              <a:t> al festival, «</a:t>
            </a:r>
            <a:r>
              <a:rPr lang="en-GB" b="1" dirty="0" err="1"/>
              <a:t>Chiamami</a:t>
            </a:r>
            <a:r>
              <a:rPr lang="en-GB" b="1" dirty="0"/>
              <a:t> per </a:t>
            </a:r>
            <a:r>
              <a:rPr lang="en-GB" b="1" dirty="0" err="1"/>
              <a:t>nome</a:t>
            </a:r>
            <a:r>
              <a:rPr lang="en-GB" dirty="0"/>
              <a:t>», in </a:t>
            </a:r>
            <a:r>
              <a:rPr lang="en-GB" dirty="0" err="1"/>
              <a:t>coppia</a:t>
            </a:r>
            <a:r>
              <a:rPr lang="en-GB" dirty="0"/>
              <a:t> con </a:t>
            </a:r>
            <a:r>
              <a:rPr lang="en-GB" b="1" dirty="0"/>
              <a:t>Francesca </a:t>
            </a:r>
            <a:r>
              <a:rPr lang="en-GB" b="1" dirty="0" err="1"/>
              <a:t>Michielin</a:t>
            </a:r>
            <a:r>
              <a:rPr lang="en-GB" dirty="0"/>
              <a:t>. La "</a:t>
            </a:r>
            <a:r>
              <a:rPr lang="en-GB" dirty="0" err="1"/>
              <a:t>storia</a:t>
            </a:r>
            <a:r>
              <a:rPr lang="en-GB" dirty="0"/>
              <a:t>" </a:t>
            </a:r>
            <a:r>
              <a:rPr lang="en-GB" dirty="0" err="1"/>
              <a:t>incriminata</a:t>
            </a:r>
            <a:r>
              <a:rPr lang="en-GB" dirty="0"/>
              <a:t> non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visibile</a:t>
            </a:r>
            <a:r>
              <a:rPr lang="en-GB" dirty="0"/>
              <a:t> </a:t>
            </a:r>
            <a:r>
              <a:rPr lang="en-GB" dirty="0" err="1"/>
              <a:t>sul</a:t>
            </a:r>
            <a:r>
              <a:rPr lang="en-GB" dirty="0"/>
              <a:t> </a:t>
            </a:r>
            <a:r>
              <a:rPr lang="en-GB" dirty="0" err="1"/>
              <a:t>profilo</a:t>
            </a:r>
            <a:r>
              <a:rPr lang="en-GB" dirty="0"/>
              <a:t> di </a:t>
            </a:r>
            <a:r>
              <a:rPr lang="en-GB" dirty="0" err="1"/>
              <a:t>Fedez</a:t>
            </a:r>
            <a:r>
              <a:rPr lang="en-GB" dirty="0"/>
              <a:t>, ma il video ha </a:t>
            </a:r>
            <a:r>
              <a:rPr lang="en-GB" dirty="0" err="1"/>
              <a:t>cominciato</a:t>
            </a:r>
            <a:r>
              <a:rPr lang="en-GB" dirty="0"/>
              <a:t> a </a:t>
            </a:r>
            <a:r>
              <a:rPr lang="en-GB" dirty="0" err="1"/>
              <a:t>circolare</a:t>
            </a:r>
            <a:r>
              <a:rPr lang="en-GB" dirty="0"/>
              <a:t> </a:t>
            </a:r>
            <a:r>
              <a:rPr lang="en-GB" dirty="0" err="1"/>
              <a:t>rapidamente</a:t>
            </a:r>
            <a:r>
              <a:rPr lang="en-GB" dirty="0"/>
              <a:t> sui social, dove </a:t>
            </a:r>
            <a:r>
              <a:rPr lang="en-GB" dirty="0" err="1"/>
              <a:t>inevitabilmente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scoppiata</a:t>
            </a:r>
            <a:r>
              <a:rPr lang="en-GB" dirty="0"/>
              <a:t> la </a:t>
            </a:r>
            <a:r>
              <a:rPr lang="en-GB" dirty="0" err="1"/>
              <a:t>polemica</a:t>
            </a:r>
            <a:r>
              <a:rPr lang="en-GB" dirty="0"/>
              <a:t>.</a:t>
            </a:r>
          </a:p>
          <a:p>
            <a:r>
              <a:rPr lang="en-GB" dirty="0"/>
              <a:t>l </a:t>
            </a:r>
            <a:r>
              <a:rPr lang="en-GB" dirty="0" err="1"/>
              <a:t>regolamento</a:t>
            </a:r>
            <a:r>
              <a:rPr lang="en-GB" dirty="0"/>
              <a:t> del festival di </a:t>
            </a:r>
            <a:r>
              <a:rPr lang="en-GB" dirty="0" err="1"/>
              <a:t>Sanremo</a:t>
            </a:r>
            <a:r>
              <a:rPr lang="en-GB" dirty="0"/>
              <a:t>, del resto, </a:t>
            </a:r>
            <a:r>
              <a:rPr lang="en-GB" dirty="0" err="1"/>
              <a:t>parla</a:t>
            </a:r>
            <a:r>
              <a:rPr lang="en-GB" dirty="0"/>
              <a:t> </a:t>
            </a:r>
            <a:r>
              <a:rPr lang="en-GB" dirty="0" err="1"/>
              <a:t>chiaro</a:t>
            </a:r>
            <a:r>
              <a:rPr lang="en-GB" dirty="0"/>
              <a:t>: le canzoni in </a:t>
            </a:r>
            <a:r>
              <a:rPr lang="en-GB" dirty="0" err="1"/>
              <a:t>gara</a:t>
            </a:r>
            <a:r>
              <a:rPr lang="en-GB" dirty="0"/>
              <a:t>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restare</a:t>
            </a:r>
            <a:r>
              <a:rPr lang="en-GB" dirty="0"/>
              <a:t> </a:t>
            </a:r>
            <a:r>
              <a:rPr lang="en-GB" dirty="0" err="1"/>
              <a:t>inedite</a:t>
            </a:r>
            <a:r>
              <a:rPr lang="en-GB" dirty="0"/>
              <a:t> </a:t>
            </a:r>
            <a:r>
              <a:rPr lang="en-GB" dirty="0" err="1"/>
              <a:t>fino</a:t>
            </a:r>
            <a:r>
              <a:rPr lang="en-GB" dirty="0"/>
              <a:t> </a:t>
            </a:r>
            <a:r>
              <a:rPr lang="en-GB" dirty="0" err="1"/>
              <a:t>all'inizio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competizione</a:t>
            </a:r>
            <a:r>
              <a:rPr lang="en-GB" dirty="0"/>
              <a:t> </a:t>
            </a:r>
            <a:r>
              <a:rPr lang="en-GB" dirty="0" err="1"/>
              <a:t>canora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23D43-43F4-4B4F-A3F9-AA4504C6B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150" y="4001294"/>
            <a:ext cx="40513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1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802D-9185-495C-907B-8B848A19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Cachet </a:t>
            </a:r>
            <a:r>
              <a:rPr lang="en-GB" dirty="0" err="1"/>
              <a:t>Sanremo</a:t>
            </a:r>
            <a:r>
              <a:rPr lang="en-GB" dirty="0"/>
              <a:t> 2021, </a:t>
            </a:r>
            <a:r>
              <a:rPr lang="en-GB" dirty="0" err="1"/>
              <a:t>polemiche</a:t>
            </a:r>
            <a:r>
              <a:rPr lang="en-GB" dirty="0"/>
              <a:t> sui </a:t>
            </a:r>
            <a:r>
              <a:rPr lang="en-GB" dirty="0" err="1"/>
              <a:t>compensi</a:t>
            </a:r>
            <a:r>
              <a:rPr lang="en-GB" dirty="0"/>
              <a:t> </a:t>
            </a:r>
            <a:r>
              <a:rPr lang="en-GB" dirty="0" err="1"/>
              <a:t>stellari</a:t>
            </a:r>
            <a:r>
              <a:rPr lang="en-GB" dirty="0"/>
              <a:t> ai tempi del </a:t>
            </a:r>
            <a:r>
              <a:rPr lang="en-GB" dirty="0" err="1"/>
              <a:t>Covid</a:t>
            </a:r>
            <a:r>
              <a:rPr lang="en-GB" dirty="0"/>
              <a:t>: le </a:t>
            </a:r>
            <a:r>
              <a:rPr lang="en-GB" dirty="0" err="1"/>
              <a:t>cifre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9543-08C6-45D6-9FF8-0415423A0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 </a:t>
            </a:r>
            <a:r>
              <a:rPr lang="en-GB" dirty="0" err="1"/>
              <a:t>parla</a:t>
            </a:r>
            <a:r>
              <a:rPr lang="en-GB" dirty="0"/>
              <a:t> di </a:t>
            </a:r>
            <a:r>
              <a:rPr lang="en-GB" b="1" dirty="0"/>
              <a:t>50mila euro</a:t>
            </a:r>
            <a:r>
              <a:rPr lang="en-GB" dirty="0"/>
              <a:t> </a:t>
            </a:r>
            <a:r>
              <a:rPr lang="en-GB" b="1" dirty="0"/>
              <a:t>a </a:t>
            </a:r>
            <a:r>
              <a:rPr lang="en-GB" b="1" dirty="0" err="1"/>
              <a:t>serata</a:t>
            </a:r>
            <a:r>
              <a:rPr lang="en-GB" dirty="0"/>
              <a:t> </a:t>
            </a:r>
            <a:r>
              <a:rPr lang="en-GB" dirty="0" err="1"/>
              <a:t>sia</a:t>
            </a:r>
            <a:r>
              <a:rPr lang="en-GB" dirty="0"/>
              <a:t> per Fiorello,  showman siciliano </a:t>
            </a:r>
            <a:r>
              <a:rPr lang="en-GB" dirty="0" err="1"/>
              <a:t>sia</a:t>
            </a:r>
            <a:r>
              <a:rPr lang="en-GB" dirty="0"/>
              <a:t> per il </a:t>
            </a:r>
            <a:r>
              <a:rPr lang="en-GB" dirty="0" err="1"/>
              <a:t>calciatore</a:t>
            </a:r>
            <a:r>
              <a:rPr lang="en-GB" dirty="0"/>
              <a:t> del Milan,  </a:t>
            </a:r>
            <a:r>
              <a:rPr lang="en-GB" b="1" dirty="0"/>
              <a:t>Zlatan </a:t>
            </a:r>
            <a:r>
              <a:rPr lang="en-GB" b="1" dirty="0" err="1"/>
              <a:t>Ibrahimovic</a:t>
            </a:r>
            <a:r>
              <a:rPr lang="en-GB" b="1" dirty="0"/>
              <a:t>. </a:t>
            </a:r>
          </a:p>
          <a:p>
            <a:r>
              <a:rPr lang="en-GB" dirty="0"/>
              <a:t>Un </a:t>
            </a:r>
            <a:r>
              <a:rPr lang="en-GB" b="1" dirty="0" err="1"/>
              <a:t>totale</a:t>
            </a:r>
            <a:r>
              <a:rPr lang="en-GB" b="1" dirty="0"/>
              <a:t> di 250mila euro</a:t>
            </a:r>
            <a:r>
              <a:rPr lang="en-GB" dirty="0"/>
              <a:t> per </a:t>
            </a:r>
            <a:r>
              <a:rPr lang="en-GB" b="1" dirty="0"/>
              <a:t>Fiorello </a:t>
            </a:r>
            <a:r>
              <a:rPr lang="en-GB" dirty="0"/>
              <a:t>(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equivarrebbe</a:t>
            </a:r>
            <a:r>
              <a:rPr lang="en-GB" dirty="0"/>
              <a:t> al </a:t>
            </a:r>
            <a:r>
              <a:rPr lang="en-GB" dirty="0" err="1"/>
              <a:t>compenso</a:t>
            </a:r>
            <a:r>
              <a:rPr lang="en-GB" dirty="0"/>
              <a:t> </a:t>
            </a:r>
            <a:r>
              <a:rPr lang="en-GB" dirty="0" err="1"/>
              <a:t>percepito</a:t>
            </a:r>
            <a:r>
              <a:rPr lang="en-GB" dirty="0"/>
              <a:t> lo </a:t>
            </a:r>
            <a:r>
              <a:rPr lang="en-GB" dirty="0" err="1"/>
              <a:t>scorso</a:t>
            </a:r>
            <a:r>
              <a:rPr lang="en-GB" dirty="0"/>
              <a:t> anno) e </a:t>
            </a:r>
            <a:r>
              <a:rPr lang="en-GB" b="1" dirty="0"/>
              <a:t>200 </a:t>
            </a:r>
            <a:r>
              <a:rPr lang="en-GB" b="1" dirty="0" err="1"/>
              <a:t>mila</a:t>
            </a:r>
            <a:r>
              <a:rPr lang="en-GB" b="1" dirty="0"/>
              <a:t> euro per </a:t>
            </a:r>
            <a:r>
              <a:rPr lang="en-GB" b="1" dirty="0" err="1"/>
              <a:t>l’attaccante</a:t>
            </a:r>
            <a:r>
              <a:rPr lang="en-GB" b="1" dirty="0"/>
              <a:t> </a:t>
            </a:r>
            <a:r>
              <a:rPr lang="en-GB" b="1" dirty="0" err="1"/>
              <a:t>svedese</a:t>
            </a:r>
            <a:r>
              <a:rPr lang="en-GB" b="1" dirty="0"/>
              <a:t>…</a:t>
            </a:r>
          </a:p>
          <a:p>
            <a:r>
              <a:rPr lang="en-GB" dirty="0" err="1"/>
              <a:t>Discorso</a:t>
            </a:r>
            <a:r>
              <a:rPr lang="en-GB" dirty="0"/>
              <a:t> a </a:t>
            </a:r>
            <a:r>
              <a:rPr lang="en-GB" dirty="0" err="1"/>
              <a:t>parte</a:t>
            </a:r>
            <a:r>
              <a:rPr lang="en-GB" dirty="0"/>
              <a:t> per il </a:t>
            </a:r>
            <a:r>
              <a:rPr lang="en-GB" dirty="0" err="1"/>
              <a:t>direttore</a:t>
            </a:r>
            <a:r>
              <a:rPr lang="en-GB" dirty="0"/>
              <a:t> </a:t>
            </a:r>
            <a:r>
              <a:rPr lang="en-GB" dirty="0" err="1"/>
              <a:t>artistico</a:t>
            </a:r>
            <a:r>
              <a:rPr lang="en-GB" dirty="0"/>
              <a:t> e </a:t>
            </a:r>
            <a:r>
              <a:rPr lang="en-GB" dirty="0" err="1"/>
              <a:t>conduttore</a:t>
            </a:r>
            <a:r>
              <a:rPr lang="en-GB" dirty="0"/>
              <a:t> </a:t>
            </a:r>
            <a:r>
              <a:rPr lang="en-GB" b="1" dirty="0"/>
              <a:t>Amadeus</a:t>
            </a:r>
            <a:r>
              <a:rPr lang="en-GB" dirty="0"/>
              <a:t>. Il </a:t>
            </a:r>
            <a:r>
              <a:rPr lang="en-GB" dirty="0" err="1"/>
              <a:t>presentatore</a:t>
            </a:r>
            <a:r>
              <a:rPr lang="en-GB" dirty="0"/>
              <a:t> </a:t>
            </a:r>
            <a:r>
              <a:rPr lang="en-GB" dirty="0" err="1"/>
              <a:t>dovrebbe</a:t>
            </a:r>
            <a:r>
              <a:rPr lang="en-GB" dirty="0"/>
              <a:t> </a:t>
            </a:r>
            <a:r>
              <a:rPr lang="en-GB" dirty="0" err="1"/>
              <a:t>veder</a:t>
            </a:r>
            <a:r>
              <a:rPr lang="en-GB" dirty="0"/>
              <a:t> </a:t>
            </a:r>
            <a:r>
              <a:rPr lang="en-GB" dirty="0" err="1"/>
              <a:t>confermato</a:t>
            </a:r>
            <a:r>
              <a:rPr lang="en-GB" dirty="0"/>
              <a:t> il </a:t>
            </a:r>
            <a:r>
              <a:rPr lang="en-GB" b="1" dirty="0"/>
              <a:t>cachet</a:t>
            </a:r>
            <a:r>
              <a:rPr lang="en-GB" dirty="0"/>
              <a:t> </a:t>
            </a:r>
            <a:r>
              <a:rPr lang="en-GB" dirty="0" err="1"/>
              <a:t>dello</a:t>
            </a:r>
            <a:r>
              <a:rPr lang="en-GB" dirty="0"/>
              <a:t> </a:t>
            </a:r>
            <a:r>
              <a:rPr lang="en-GB" dirty="0" err="1"/>
              <a:t>scorso</a:t>
            </a:r>
            <a:r>
              <a:rPr lang="en-GB" dirty="0"/>
              <a:t> anno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aggirava</a:t>
            </a:r>
            <a:r>
              <a:rPr lang="en-GB" dirty="0"/>
              <a:t> </a:t>
            </a:r>
            <a:r>
              <a:rPr lang="en-GB" dirty="0" err="1"/>
              <a:t>tra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 </a:t>
            </a:r>
            <a:r>
              <a:rPr lang="en-GB" b="1" dirty="0"/>
              <a:t>500mila e </a:t>
            </a:r>
            <a:r>
              <a:rPr lang="en-GB" b="1" dirty="0" err="1"/>
              <a:t>i</a:t>
            </a:r>
            <a:r>
              <a:rPr lang="en-GB" b="1" dirty="0"/>
              <a:t> 600mila euro per </a:t>
            </a:r>
            <a:r>
              <a:rPr lang="en-GB" b="1" dirty="0" err="1"/>
              <a:t>tutte</a:t>
            </a:r>
            <a:r>
              <a:rPr lang="en-GB" b="1" dirty="0"/>
              <a:t> e cinque le </a:t>
            </a:r>
            <a:r>
              <a:rPr lang="en-GB" b="1" dirty="0" err="1"/>
              <a:t>serate</a:t>
            </a:r>
            <a:r>
              <a:rPr lang="en-GB" dirty="0"/>
              <a:t> in </a:t>
            </a:r>
            <a:r>
              <a:rPr lang="en-GB" dirty="0" err="1"/>
              <a:t>diretta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Rai Uno.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B58362-EB73-F144-BA29-01705C4770D4}"/>
              </a:ext>
            </a:extLst>
          </p:cNvPr>
          <p:cNvSpPr/>
          <p:nvPr/>
        </p:nvSpPr>
        <p:spPr>
          <a:xfrm>
            <a:off x="-755882" y="704334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…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18A39-2D18-4F4D-A3E6-EB992E69B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397000"/>
            <a:ext cx="4972050" cy="3643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1F724-3B07-8343-9148-F5E20EF7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7" y="1397000"/>
            <a:ext cx="48895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5066B-6BAD-A84F-A3E4-91E7AD261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129" y="3138160"/>
            <a:ext cx="3354715" cy="335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3B7BE-A5F5-4A4C-B2B2-933F5981E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872" y="4001294"/>
            <a:ext cx="30099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495B-12FA-424F-BAE8-4E8FD15C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partecipazione</a:t>
            </a:r>
            <a:r>
              <a:rPr lang="en-US" dirty="0"/>
              <a:t> di Barbara </a:t>
            </a:r>
            <a:r>
              <a:rPr lang="en-US" dirty="0" err="1"/>
              <a:t>Palombelli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9CC74-6690-F34F-B5A1-01A4113D5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"Barbara </a:t>
            </a:r>
            <a:r>
              <a:rPr lang="en-GB" dirty="0" err="1"/>
              <a:t>Palombelli</a:t>
            </a:r>
            <a:r>
              <a:rPr lang="en-GB" dirty="0"/>
              <a:t> </a:t>
            </a:r>
            <a:r>
              <a:rPr lang="en-GB" dirty="0" err="1"/>
              <a:t>conduttrice</a:t>
            </a:r>
            <a:r>
              <a:rPr lang="en-GB" dirty="0"/>
              <a:t> di </a:t>
            </a:r>
            <a:r>
              <a:rPr lang="en-GB" dirty="0" err="1"/>
              <a:t>Sanremo</a:t>
            </a:r>
            <a:r>
              <a:rPr lang="en-GB" dirty="0"/>
              <a:t> per una sera. </a:t>
            </a:r>
            <a:r>
              <a:rPr lang="en-GB" dirty="0" err="1"/>
              <a:t>Ennesimo</a:t>
            </a:r>
            <a:r>
              <a:rPr lang="en-GB" dirty="0"/>
              <a:t> </a:t>
            </a:r>
            <a:r>
              <a:rPr lang="en-GB" dirty="0" err="1"/>
              <a:t>atto</a:t>
            </a:r>
            <a:r>
              <a:rPr lang="en-GB" dirty="0"/>
              <a:t> di </a:t>
            </a:r>
            <a:r>
              <a:rPr lang="en-GB" dirty="0" err="1"/>
              <a:t>disprezzo</a:t>
            </a:r>
            <a:r>
              <a:rPr lang="en-GB" dirty="0"/>
              <a:t> </a:t>
            </a:r>
            <a:r>
              <a:rPr lang="en-GB" dirty="0" err="1"/>
              <a:t>nei</a:t>
            </a:r>
            <a:r>
              <a:rPr lang="en-GB" dirty="0"/>
              <a:t> </a:t>
            </a:r>
            <a:r>
              <a:rPr lang="en-GB" dirty="0" err="1"/>
              <a:t>confronti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giornaliste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Rai". "Un </a:t>
            </a:r>
            <a:r>
              <a:rPr lang="en-GB" dirty="0" err="1"/>
              <a:t>programma</a:t>
            </a:r>
            <a:r>
              <a:rPr lang="en-GB" dirty="0"/>
              <a:t> </a:t>
            </a:r>
            <a:r>
              <a:rPr lang="en-GB" dirty="0" err="1"/>
              <a:t>Mediaset</a:t>
            </a:r>
            <a:r>
              <a:rPr lang="en-GB" dirty="0"/>
              <a:t> </a:t>
            </a:r>
            <a:r>
              <a:rPr lang="en-GB" dirty="0" err="1"/>
              <a:t>ogni</a:t>
            </a:r>
            <a:r>
              <a:rPr lang="en-GB" dirty="0"/>
              <a:t> sera attacca la Rai 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suoi</a:t>
            </a:r>
            <a:r>
              <a:rPr lang="en-GB" dirty="0"/>
              <a:t> </a:t>
            </a:r>
            <a:r>
              <a:rPr lang="en-GB" dirty="0" err="1"/>
              <a:t>dipendenti</a:t>
            </a:r>
            <a:r>
              <a:rPr lang="en-GB" dirty="0"/>
              <a:t>, e la Rai </a:t>
            </a:r>
            <a:r>
              <a:rPr lang="en-GB" dirty="0" err="1"/>
              <a:t>che</a:t>
            </a:r>
            <a:r>
              <a:rPr lang="en-GB" dirty="0"/>
              <a:t> fa? </a:t>
            </a:r>
            <a:r>
              <a:rPr lang="en-GB" dirty="0" err="1"/>
              <a:t>Chiede</a:t>
            </a:r>
            <a:r>
              <a:rPr lang="en-GB" dirty="0"/>
              <a:t> a una </a:t>
            </a:r>
            <a:r>
              <a:rPr lang="en-GB" dirty="0" err="1"/>
              <a:t>giornalista</a:t>
            </a:r>
            <a:r>
              <a:rPr lang="en-GB" dirty="0"/>
              <a:t> </a:t>
            </a:r>
            <a:r>
              <a:rPr lang="en-GB" dirty="0" err="1"/>
              <a:t>Mediaset</a:t>
            </a:r>
            <a:r>
              <a:rPr lang="en-GB" dirty="0"/>
              <a:t> di </a:t>
            </a:r>
            <a:r>
              <a:rPr lang="en-GB" dirty="0" err="1"/>
              <a:t>condurre</a:t>
            </a:r>
            <a:r>
              <a:rPr lang="en-GB" dirty="0"/>
              <a:t> il Festival", scrive </a:t>
            </a:r>
            <a:r>
              <a:rPr lang="en-GB" dirty="0" err="1"/>
              <a:t>su</a:t>
            </a:r>
            <a:r>
              <a:rPr lang="en-GB" dirty="0"/>
              <a:t> Twitter.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98AA8-94F1-4B40-BF9A-5E691B4E0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76" y="3429000"/>
            <a:ext cx="4737847" cy="322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0AF782-862A-45D7-9BD2-0D19EEB6E600}"/>
              </a:ext>
            </a:extLst>
          </p:cNvPr>
          <p:cNvSpPr/>
          <p:nvPr/>
        </p:nvSpPr>
        <p:spPr>
          <a:xfrm>
            <a:off x="472996" y="3429000"/>
            <a:ext cx="112460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Comic Sans MS" panose="030F0702030302020204" pitchFamily="66" charset="0"/>
              </a:rPr>
              <a:t>Le canzoni d</a:t>
            </a:r>
            <a:r>
              <a:rPr lang="it-IT" sz="4000" b="0" i="0" dirty="0">
                <a:effectLst/>
                <a:latin typeface="Comic Sans MS" panose="030F0702030302020204" pitchFamily="66" charset="0"/>
              </a:rPr>
              <a:t>evono essere state composte da autori italiani con testi in </a:t>
            </a:r>
            <a:r>
              <a:rPr lang="it-IT" sz="4000" b="0" i="0" u="none" strike="noStrike" dirty="0">
                <a:effectLst/>
                <a:latin typeface="Comic Sans MS" panose="030F0702030302020204" pitchFamily="66" charset="0"/>
              </a:rPr>
              <a:t>lingua italiana</a:t>
            </a:r>
            <a:r>
              <a:rPr lang="it-IT" sz="4000" b="0" i="0" dirty="0">
                <a:effectLst/>
                <a:latin typeface="Comic Sans MS" panose="030F0702030302020204" pitchFamily="66" charset="0"/>
              </a:rPr>
              <a:t> (o anche in uno dei vari dialetti regionali italiani).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62A1C6-DA7B-FD4A-AA74-9F7693495060}"/>
              </a:ext>
            </a:extLst>
          </p:cNvPr>
          <p:cNvSpPr/>
          <p:nvPr/>
        </p:nvSpPr>
        <p:spPr>
          <a:xfrm>
            <a:off x="1760194" y="1398091"/>
            <a:ext cx="8305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Perché</a:t>
            </a:r>
            <a:r>
              <a:rPr lang="en-GB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GB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Sanremo</a:t>
            </a:r>
            <a:r>
              <a:rPr lang="en-GB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GB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è</a:t>
            </a:r>
            <a:r>
              <a:rPr lang="en-GB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GB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Sanremo</a:t>
            </a:r>
            <a:r>
              <a:rPr lang="en-GB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443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AAC8-D488-0F4D-855B-C905DBB4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 Festival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spettacolo</a:t>
            </a:r>
            <a:r>
              <a:rPr lang="en-US" dirty="0"/>
              <a:t>, glamour, </a:t>
            </a:r>
            <a:r>
              <a:rPr lang="en-US" dirty="0" err="1"/>
              <a:t>moda</a:t>
            </a:r>
            <a:r>
              <a:rPr lang="en-US" dirty="0"/>
              <a:t>, </a:t>
            </a:r>
            <a:r>
              <a:rPr lang="en-US" dirty="0" err="1"/>
              <a:t>pettegolezzo</a:t>
            </a:r>
            <a:r>
              <a:rPr lang="en-US" dirty="0"/>
              <a:t>, </a:t>
            </a:r>
            <a:r>
              <a:rPr lang="en-US" dirty="0" err="1"/>
              <a:t>celebrità</a:t>
            </a:r>
            <a:r>
              <a:rPr lang="en-US" dirty="0"/>
              <a:t>, ma </a:t>
            </a:r>
            <a:r>
              <a:rPr lang="en-US" dirty="0" err="1"/>
              <a:t>soprattutto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AE3BC-281E-CE43-8EDD-3B9752D7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err="1"/>
              <a:t>Musica</a:t>
            </a:r>
            <a:r>
              <a:rPr lang="en-US" sz="4400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A4AC9-6B7E-3544-A0D4-B16AF4575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825625"/>
            <a:ext cx="8549640" cy="4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00B705-405D-44AC-9199-A9C8AC6D76C4}"/>
              </a:ext>
            </a:extLst>
          </p:cNvPr>
          <p:cNvSpPr/>
          <p:nvPr/>
        </p:nvSpPr>
        <p:spPr>
          <a:xfrm>
            <a:off x="1781331" y="0"/>
            <a:ext cx="757611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7200" b="0" i="0" dirty="0">
                <a:effectLst/>
                <a:latin typeface="Comic Sans MS" panose="030F0702030302020204" pitchFamily="66" charset="0"/>
              </a:rPr>
              <a:t>Festival </a:t>
            </a:r>
            <a:r>
              <a:rPr lang="en-GB" sz="7200" b="0" i="0" dirty="0" err="1">
                <a:effectLst/>
                <a:latin typeface="Comic Sans MS" panose="030F0702030302020204" pitchFamily="66" charset="0"/>
              </a:rPr>
              <a:t>della</a:t>
            </a:r>
            <a:endParaRPr lang="en-GB" sz="7200" b="0" i="0" dirty="0"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7200" b="0" i="0" dirty="0">
                <a:effectLst/>
                <a:latin typeface="Comic Sans MS" panose="030F0702030302020204" pitchFamily="66" charset="0"/>
              </a:rPr>
              <a:t> Canzone </a:t>
            </a:r>
            <a:r>
              <a:rPr lang="en-GB" sz="7200" b="0" i="0" dirty="0" err="1">
                <a:effectLst/>
                <a:latin typeface="Comic Sans MS" panose="030F0702030302020204" pitchFamily="66" charset="0"/>
              </a:rPr>
              <a:t>Italiana</a:t>
            </a:r>
            <a:endParaRPr lang="en-GB" sz="7200" b="0" i="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5122" name="Picture 2" descr="Image result for festival san remo">
            <a:extLst>
              <a:ext uri="{FF2B5EF4-FFF2-40B4-BE49-F238E27FC236}">
                <a16:creationId xmlns:a16="http://schemas.microsoft.com/office/drawing/2014/main" id="{60D88A5C-631E-4945-8D0C-6AB01F0E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66" y="2308324"/>
            <a:ext cx="7276051" cy="321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066D06-1CF5-49B5-B30C-164D297FAA07}"/>
              </a:ext>
            </a:extLst>
          </p:cNvPr>
          <p:cNvSpPr/>
          <p:nvPr/>
        </p:nvSpPr>
        <p:spPr>
          <a:xfrm>
            <a:off x="3205022" y="6015071"/>
            <a:ext cx="4728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https://www.youtube.com/watch?v=4JIUnujEizo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76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F2119F-F66D-4F62-83CA-9DFD4F8B1022}"/>
              </a:ext>
            </a:extLst>
          </p:cNvPr>
          <p:cNvSpPr/>
          <p:nvPr/>
        </p:nvSpPr>
        <p:spPr>
          <a:xfrm>
            <a:off x="1730196" y="677154"/>
            <a:ext cx="87316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5400" dirty="0">
                <a:latin typeface="Comic Sans MS" panose="030F0702030302020204" pitchFamily="66" charset="0"/>
              </a:rPr>
              <a:t>H</a:t>
            </a:r>
            <a:r>
              <a:rPr lang="it-IT" sz="5400" i="0" dirty="0">
                <a:effectLst/>
                <a:latin typeface="Comic Sans MS" panose="030F0702030302020204" pitchFamily="66" charset="0"/>
              </a:rPr>
              <a:t>a luogo ogni anno a </a:t>
            </a:r>
            <a:r>
              <a:rPr lang="it-IT" sz="5400" i="0" strike="noStrike" dirty="0">
                <a:effectLst/>
                <a:latin typeface="Comic Sans MS" panose="030F0702030302020204" pitchFamily="66" charset="0"/>
              </a:rPr>
              <a:t>Sanremo</a:t>
            </a:r>
            <a:r>
              <a:rPr lang="it-IT" sz="5400" i="0" dirty="0">
                <a:effectLst/>
                <a:latin typeface="Comic Sans MS" panose="030F0702030302020204" pitchFamily="66" charset="0"/>
              </a:rPr>
              <a:t>, in </a:t>
            </a:r>
            <a:r>
              <a:rPr lang="it-IT" sz="5400" i="0" strike="noStrike" dirty="0">
                <a:effectLst/>
                <a:latin typeface="Comic Sans MS" panose="030F0702030302020204" pitchFamily="66" charset="0"/>
              </a:rPr>
              <a:t>Liguria</a:t>
            </a:r>
            <a:r>
              <a:rPr lang="it-IT" sz="5400" i="0" dirty="0">
                <a:effectLst/>
                <a:latin typeface="Comic Sans MS" panose="030F0702030302020204" pitchFamily="66" charset="0"/>
              </a:rPr>
              <a:t>, a partire dal 1951.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3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p of san remo">
            <a:extLst>
              <a:ext uri="{FF2B5EF4-FFF2-40B4-BE49-F238E27FC236}">
                <a16:creationId xmlns:a16="http://schemas.microsoft.com/office/drawing/2014/main" id="{F9893E42-3369-431D-9C69-DAD80DD9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22" y="207322"/>
            <a:ext cx="7163091" cy="644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0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0D3BA-CC73-4EFF-805A-4FBA994E9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79" y="34881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dirty="0">
                <a:latin typeface="Comic Sans MS" panose="030F0702030302020204" pitchFamily="66" charset="0"/>
              </a:rPr>
              <a:t>Il Festival di Sanremo è un appuntamento </a:t>
            </a:r>
            <a:r>
              <a:rPr lang="it-I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immancabile</a:t>
            </a:r>
            <a:r>
              <a:rPr lang="it-IT" sz="3600" dirty="0">
                <a:latin typeface="Comic Sans MS" panose="030F0702030302020204" pitchFamily="66" charset="0"/>
              </a:rPr>
              <a:t> della televisione italiana. </a:t>
            </a:r>
          </a:p>
          <a:p>
            <a:pPr marL="0" indent="0" algn="ctr">
              <a:buNone/>
            </a:pPr>
            <a:r>
              <a:rPr lang="it-IT" sz="3600" dirty="0">
                <a:latin typeface="Comic Sans MS" panose="030F0702030302020204" pitchFamily="66" charset="0"/>
              </a:rPr>
              <a:t>Si tratta di una competizione canora di artisti italiani conosciuti e emergenti (i «Big» e le «nuove proposte»).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://i.l43.cdn-news30.it/blobs/full/6/2/8/6/6286c19c-d807-4a53-a5ed-a98f2a5b0d79.jpg?_636150200847333193">
            <a:extLst>
              <a:ext uri="{FF2B5EF4-FFF2-40B4-BE49-F238E27FC236}">
                <a16:creationId xmlns:a16="http://schemas.microsoft.com/office/drawing/2014/main" id="{CE7A1C65-9983-462E-BA8C-C1899C0B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90" y="3118287"/>
            <a:ext cx="55721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03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CAD0C3-6BF3-47A2-89BF-5E7295A3BD15}"/>
              </a:ext>
            </a:extLst>
          </p:cNvPr>
          <p:cNvSpPr/>
          <p:nvPr/>
        </p:nvSpPr>
        <p:spPr>
          <a:xfrm>
            <a:off x="257078" y="2151727"/>
            <a:ext cx="116778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Comic Sans MS" panose="030F0702030302020204" pitchFamily="66" charset="0"/>
              </a:rPr>
              <a:t>Viene trasmesso in diretta sia dalla televisione, in Eurovisione, sia dalla radio, e a ogni sua edizione non manca di sollevare dibattiti e polemiche!</a:t>
            </a:r>
            <a:endParaRPr lang="en-GB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5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9148-B50A-4A01-8E16-44A4AF51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Tutte</a:t>
            </a:r>
            <a:r>
              <a:rPr lang="en-GB" dirty="0"/>
              <a:t> le </a:t>
            </a:r>
            <a:r>
              <a:rPr lang="en-GB" dirty="0" err="1"/>
              <a:t>polemiche</a:t>
            </a:r>
            <a:r>
              <a:rPr lang="en-GB" dirty="0"/>
              <a:t> di </a:t>
            </a:r>
            <a:r>
              <a:rPr lang="en-GB" dirty="0" err="1"/>
              <a:t>quest’anno</a:t>
            </a:r>
            <a:r>
              <a:rPr lang="en-GB" dirty="0"/>
              <a:t>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17EE8-1977-9147-8D60-39A6E1EA3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A848F4-30CC-6C41-AEDF-CD2765F43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1" y="1510991"/>
            <a:ext cx="4567213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15F59-C417-F249-B7F6-BFA29DA7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409" y="1510991"/>
            <a:ext cx="4508950" cy="2999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5657B-E297-2A49-B496-AEBCCC72B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480" y="1327439"/>
            <a:ext cx="4567214" cy="2565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DA0C9-4114-2B40-B19B-EB293F7BC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870" y="3815274"/>
            <a:ext cx="4266884" cy="2813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0CA84-2D3C-1742-B6A9-48ADE2374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019" y="3936679"/>
            <a:ext cx="3565068" cy="2006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6212A-1E97-8844-ADE9-5D93BE871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8" y="4158260"/>
            <a:ext cx="4567213" cy="25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D56A-A87E-4410-B8F2-8D5EC7EA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err="1"/>
              <a:t>Sanremo</a:t>
            </a:r>
            <a:r>
              <a:rPr lang="en-GB" b="1" dirty="0"/>
              <a:t> 2021, la </a:t>
            </a:r>
            <a:r>
              <a:rPr lang="en-GB" b="1" dirty="0" err="1"/>
              <a:t>polemica</a:t>
            </a:r>
            <a:r>
              <a:rPr lang="en-GB" b="1" dirty="0"/>
              <a:t>: “</a:t>
            </a:r>
            <a:r>
              <a:rPr lang="en-GB" b="1" dirty="0" err="1"/>
              <a:t>perché</a:t>
            </a:r>
            <a:r>
              <a:rPr lang="en-GB" b="1" dirty="0"/>
              <a:t> il festival </a:t>
            </a:r>
            <a:r>
              <a:rPr lang="en-GB" b="1" dirty="0" err="1"/>
              <a:t>sì</a:t>
            </a:r>
            <a:r>
              <a:rPr lang="en-GB" b="1" dirty="0"/>
              <a:t> e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teatri</a:t>
            </a:r>
            <a:r>
              <a:rPr lang="en-GB" b="1" dirty="0"/>
              <a:t> no? </a:t>
            </a:r>
            <a:r>
              <a:rPr lang="en-GB" b="1" dirty="0" err="1"/>
              <a:t>È</a:t>
            </a:r>
            <a:r>
              <a:rPr lang="en-GB" b="1" dirty="0"/>
              <a:t> </a:t>
            </a:r>
            <a:r>
              <a:rPr lang="en-GB" b="1" dirty="0" err="1"/>
              <a:t>discriminazione</a:t>
            </a:r>
            <a:r>
              <a:rPr lang="en-GB" b="1" dirty="0"/>
              <a:t> </a:t>
            </a:r>
            <a:r>
              <a:rPr lang="en-GB" b="1" dirty="0" err="1"/>
              <a:t>politica</a:t>
            </a:r>
            <a:r>
              <a:rPr lang="en-GB" b="1" dirty="0"/>
              <a:t>”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6231D-3B89-41FE-A917-F5589BC3B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“Tutti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teatri</a:t>
            </a:r>
            <a:r>
              <a:rPr lang="en-GB" b="1" dirty="0"/>
              <a:t> </a:t>
            </a:r>
            <a:r>
              <a:rPr lang="en-GB" b="1" dirty="0" err="1"/>
              <a:t>sono</a:t>
            </a:r>
            <a:r>
              <a:rPr lang="en-GB" b="1" dirty="0"/>
              <a:t> in </a:t>
            </a:r>
            <a:r>
              <a:rPr lang="en-GB" b="1" dirty="0" err="1"/>
              <a:t>sofferenza</a:t>
            </a:r>
            <a:r>
              <a:rPr lang="en-GB" b="1" dirty="0"/>
              <a:t>, </a:t>
            </a:r>
            <a:r>
              <a:rPr lang="en-GB" b="1" dirty="0" err="1"/>
              <a:t>sono</a:t>
            </a:r>
            <a:r>
              <a:rPr lang="en-GB" b="1" dirty="0"/>
              <a:t> </a:t>
            </a:r>
            <a:r>
              <a:rPr lang="en-GB" b="1" dirty="0" err="1"/>
              <a:t>arrabbiati</a:t>
            </a:r>
            <a:r>
              <a:rPr lang="en-GB" b="1" dirty="0"/>
              <a:t> e </a:t>
            </a:r>
            <a:r>
              <a:rPr lang="en-GB" b="1" dirty="0" err="1"/>
              <a:t>indignati</a:t>
            </a:r>
            <a:r>
              <a:rPr lang="en-GB" b="1" dirty="0"/>
              <a:t>, ma </a:t>
            </a:r>
            <a:r>
              <a:rPr lang="en-GB" b="1" dirty="0" err="1"/>
              <a:t>siamo</a:t>
            </a:r>
            <a:r>
              <a:rPr lang="en-GB" b="1" dirty="0"/>
              <a:t> </a:t>
            </a:r>
            <a:r>
              <a:rPr lang="en-GB" b="1" dirty="0" err="1"/>
              <a:t>stati</a:t>
            </a:r>
            <a:r>
              <a:rPr lang="en-GB" b="1" dirty="0"/>
              <a:t> alle </a:t>
            </a:r>
            <a:r>
              <a:rPr lang="en-GB" b="1" dirty="0" err="1"/>
              <a:t>regole</a:t>
            </a:r>
            <a:r>
              <a:rPr lang="en-GB" b="1" dirty="0"/>
              <a:t>, </a:t>
            </a:r>
            <a:r>
              <a:rPr lang="en-GB" b="1" dirty="0" err="1"/>
              <a:t>ora</a:t>
            </a:r>
            <a:r>
              <a:rPr lang="en-GB" b="1" dirty="0"/>
              <a:t> </a:t>
            </a:r>
            <a:r>
              <a:rPr lang="en-GB" b="1" dirty="0" err="1"/>
              <a:t>però</a:t>
            </a:r>
            <a:r>
              <a:rPr lang="en-GB" b="1" dirty="0"/>
              <a:t> con </a:t>
            </a:r>
            <a:r>
              <a:rPr lang="en-GB" b="1" dirty="0" err="1"/>
              <a:t>Sanremo</a:t>
            </a:r>
            <a:r>
              <a:rPr lang="en-GB" b="1" dirty="0"/>
              <a:t> non ci </a:t>
            </a:r>
            <a:r>
              <a:rPr lang="en-GB" b="1" dirty="0" err="1"/>
              <a:t>stiamo</a:t>
            </a:r>
            <a:r>
              <a:rPr lang="en-GB" b="1" dirty="0"/>
              <a:t>, </a:t>
            </a:r>
            <a:r>
              <a:rPr lang="en-GB" b="1" dirty="0" err="1"/>
              <a:t>è</a:t>
            </a:r>
            <a:r>
              <a:rPr lang="en-GB" b="1" dirty="0"/>
              <a:t> </a:t>
            </a:r>
            <a:r>
              <a:rPr lang="en-GB" b="1" dirty="0" err="1"/>
              <a:t>discriminazione</a:t>
            </a:r>
            <a:r>
              <a:rPr lang="en-GB" b="1" dirty="0"/>
              <a:t> </a:t>
            </a:r>
            <a:r>
              <a:rPr lang="en-GB" b="1" dirty="0" err="1"/>
              <a:t>politica</a:t>
            </a:r>
            <a:r>
              <a:rPr lang="en-GB" b="1" dirty="0"/>
              <a:t>.”</a:t>
            </a:r>
          </a:p>
          <a:p>
            <a:r>
              <a:rPr lang="en-GB" sz="3600" b="1" dirty="0"/>
              <a:t>(Davide Livermore, </a:t>
            </a:r>
            <a:r>
              <a:rPr lang="en-GB" sz="3600" b="1" dirty="0" err="1"/>
              <a:t>direttore</a:t>
            </a:r>
            <a:r>
              <a:rPr lang="en-GB" sz="3600" b="1" dirty="0"/>
              <a:t> del Teatro Nazionale di Genova)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1612E-B2EF-EC44-BECB-7805037D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21" y="3889078"/>
            <a:ext cx="5087444" cy="27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8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5F6F-95A3-F847-99FB-6EA9427B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 err="1"/>
              <a:t>Più</a:t>
            </a:r>
            <a:r>
              <a:rPr lang="en-GB" dirty="0"/>
              <a:t> volte </a:t>
            </a:r>
            <a:r>
              <a:rPr lang="en-GB" dirty="0" err="1"/>
              <a:t>sia</a:t>
            </a:r>
            <a:r>
              <a:rPr lang="en-GB" dirty="0"/>
              <a:t> il </a:t>
            </a:r>
            <a:r>
              <a:rPr lang="en-GB" dirty="0" err="1"/>
              <a:t>direttore</a:t>
            </a:r>
            <a:r>
              <a:rPr lang="en-GB" dirty="0"/>
              <a:t> di Rai Uno </a:t>
            </a:r>
            <a:r>
              <a:rPr lang="en-GB" b="1" dirty="0"/>
              <a:t>Stefano Coletta</a:t>
            </a:r>
            <a:r>
              <a:rPr lang="en-GB" dirty="0"/>
              <a:t> </a:t>
            </a:r>
            <a:r>
              <a:rPr lang="en-GB" dirty="0" err="1"/>
              <a:t>che</a:t>
            </a:r>
            <a:r>
              <a:rPr lang="en-GB" dirty="0"/>
              <a:t> il </a:t>
            </a:r>
            <a:r>
              <a:rPr lang="en-GB" dirty="0" err="1"/>
              <a:t>direttore</a:t>
            </a:r>
            <a:r>
              <a:rPr lang="en-GB" dirty="0"/>
              <a:t> </a:t>
            </a:r>
            <a:r>
              <a:rPr lang="en-GB" dirty="0" err="1"/>
              <a:t>artistico</a:t>
            </a:r>
            <a:r>
              <a:rPr lang="en-GB" dirty="0"/>
              <a:t> e </a:t>
            </a:r>
            <a:r>
              <a:rPr lang="en-GB" dirty="0" err="1"/>
              <a:t>conduttore</a:t>
            </a:r>
            <a:r>
              <a:rPr lang="en-GB" dirty="0"/>
              <a:t> </a:t>
            </a:r>
            <a:r>
              <a:rPr lang="en-GB" b="1" dirty="0"/>
              <a:t>Amadeus</a:t>
            </a:r>
            <a:r>
              <a:rPr lang="en-GB" dirty="0"/>
              <a:t> </a:t>
            </a:r>
            <a:r>
              <a:rPr lang="en-GB" dirty="0" err="1"/>
              <a:t>hanno</a:t>
            </a:r>
            <a:r>
              <a:rPr lang="en-GB" dirty="0"/>
              <a:t> </a:t>
            </a:r>
            <a:r>
              <a:rPr lang="en-GB" dirty="0" err="1"/>
              <a:t>sottolineato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b="1" dirty="0"/>
              <a:t> </a:t>
            </a:r>
            <a:r>
              <a:rPr lang="en-GB" b="1" dirty="0" err="1"/>
              <a:t>è</a:t>
            </a:r>
            <a:r>
              <a:rPr lang="en-GB" b="1" dirty="0"/>
              <a:t> </a:t>
            </a:r>
            <a:r>
              <a:rPr lang="en-GB" b="1" dirty="0" err="1"/>
              <a:t>impensabile</a:t>
            </a:r>
            <a:r>
              <a:rPr lang="en-GB" b="1" dirty="0"/>
              <a:t> </a:t>
            </a:r>
            <a:r>
              <a:rPr lang="en-GB" b="1" dirty="0" err="1"/>
              <a:t>Sanremo</a:t>
            </a:r>
            <a:r>
              <a:rPr lang="en-GB" b="1" dirty="0"/>
              <a:t> senza </a:t>
            </a:r>
            <a:r>
              <a:rPr lang="en-GB" b="1" dirty="0" err="1"/>
              <a:t>pubblico</a:t>
            </a:r>
            <a:r>
              <a:rPr lang="en-GB" b="1" dirty="0"/>
              <a:t>….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C36BB-A1C2-D248-B183-E32BD551D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3185159"/>
            <a:ext cx="10408920" cy="308324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E46BC-F0CD-BF43-87BD-BF8D4F8B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460" y="2843530"/>
            <a:ext cx="4381500" cy="2298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C6F923-876A-1A49-AC5A-EDF7F3D04C47}"/>
              </a:ext>
            </a:extLst>
          </p:cNvPr>
          <p:cNvSpPr txBox="1"/>
          <p:nvPr/>
        </p:nvSpPr>
        <p:spPr>
          <a:xfrm>
            <a:off x="960120" y="2843530"/>
            <a:ext cx="6042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Le 400 </a:t>
            </a:r>
            <a:r>
              <a:rPr lang="en-GB" sz="3600" dirty="0" err="1"/>
              <a:t>persone</a:t>
            </a:r>
            <a:r>
              <a:rPr lang="en-GB" sz="3600" dirty="0"/>
              <a:t> del </a:t>
            </a:r>
            <a:r>
              <a:rPr lang="en-GB" sz="3600" dirty="0" err="1"/>
              <a:t>pubblico</a:t>
            </a:r>
            <a:r>
              <a:rPr lang="en-GB" sz="3600" dirty="0"/>
              <a:t> </a:t>
            </a:r>
            <a:r>
              <a:rPr lang="en-GB" sz="3600" dirty="0" err="1"/>
              <a:t>saranno</a:t>
            </a:r>
            <a:r>
              <a:rPr lang="en-GB" sz="3600" dirty="0"/>
              <a:t> </a:t>
            </a:r>
            <a:r>
              <a:rPr lang="en-GB" sz="3600" b="1" dirty="0" err="1"/>
              <a:t>sottoposte</a:t>
            </a:r>
            <a:r>
              <a:rPr lang="en-GB" sz="3600" b="1" dirty="0"/>
              <a:t> a </a:t>
            </a:r>
            <a:r>
              <a:rPr lang="en-GB" sz="3600" b="1" dirty="0" err="1"/>
              <a:t>tampone</a:t>
            </a:r>
            <a:r>
              <a:rPr lang="en-GB" sz="3600" b="1" dirty="0"/>
              <a:t> e “</a:t>
            </a:r>
            <a:r>
              <a:rPr lang="en-GB" sz="3600" b="1" dirty="0" err="1"/>
              <a:t>quarantenate</a:t>
            </a:r>
            <a:r>
              <a:rPr lang="en-GB" sz="3600" b="1" dirty="0"/>
              <a:t>”</a:t>
            </a:r>
            <a:r>
              <a:rPr lang="en-GB" sz="3600" dirty="0"/>
              <a:t>, a </a:t>
            </a:r>
            <a:r>
              <a:rPr lang="en-GB" sz="3600" dirty="0" err="1"/>
              <a:t>bordo</a:t>
            </a:r>
            <a:r>
              <a:rPr lang="en-GB" sz="3600" dirty="0"/>
              <a:t> </a:t>
            </a:r>
            <a:r>
              <a:rPr lang="en-GB" sz="3600" dirty="0" err="1"/>
              <a:t>della</a:t>
            </a:r>
            <a:r>
              <a:rPr lang="en-GB" sz="3600" dirty="0"/>
              <a:t> </a:t>
            </a:r>
            <a:r>
              <a:rPr lang="en-GB" sz="3600" b="1" dirty="0" err="1"/>
              <a:t>Smeralda</a:t>
            </a:r>
            <a:r>
              <a:rPr lang="en-GB" sz="3600" b="1" dirty="0"/>
              <a:t> di Costa </a:t>
            </a:r>
            <a:r>
              <a:rPr lang="en-GB" sz="3600" b="1" dirty="0" err="1"/>
              <a:t>Crociera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02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542</Words>
  <Application>Microsoft Macintosh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 Theme</vt:lpstr>
      <vt:lpstr>Festival di San Remo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Tutte le polemiche di quest’anno….</vt:lpstr>
      <vt:lpstr>Sanremo 2021, la polemica: “perché il festival sì e i teatri no? È discriminazione politica” </vt:lpstr>
      <vt:lpstr> Più volte sia il direttore di Rai Uno Stefano Coletta che il direttore artistico e conduttore Amadeus hanno sottolineato che è impensabile Sanremo senza pubblico….</vt:lpstr>
      <vt:lpstr>Niente pubblico, niente dopoFestival, niente eventi.</vt:lpstr>
      <vt:lpstr>Fedez squalificato? </vt:lpstr>
      <vt:lpstr>Cachet Sanremo 2021, polemiche sui compensi stellari ai tempi del Covid: le cifre </vt:lpstr>
      <vt:lpstr>La partecipazione di Barbara Palombelli…</vt:lpstr>
      <vt:lpstr>PowerPoint Presentation</vt:lpstr>
      <vt:lpstr>Il Festival è spettacolo, glamour, moda, pettegolezzo, celebrità, ma soprattutto…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Festival San Remo</dc:title>
  <dc:creator>Paolo Pini</dc:creator>
  <cp:lastModifiedBy>Elisa Scarato</cp:lastModifiedBy>
  <cp:revision>20</cp:revision>
  <dcterms:created xsi:type="dcterms:W3CDTF">2017-12-11T17:43:23Z</dcterms:created>
  <dcterms:modified xsi:type="dcterms:W3CDTF">2021-02-24T16:07:32Z</dcterms:modified>
</cp:coreProperties>
</file>