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73" r:id="rId8"/>
    <p:sldId id="262" r:id="rId9"/>
    <p:sldId id="268" r:id="rId10"/>
    <p:sldId id="269" r:id="rId11"/>
    <p:sldId id="263" r:id="rId12"/>
    <p:sldId id="265" r:id="rId13"/>
    <p:sldId id="264" r:id="rId14"/>
    <p:sldId id="267" r:id="rId15"/>
    <p:sldId id="266"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3"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963FE-531E-4623-90FA-B09F490B91E1}"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34F45821-AF81-4541-AEAD-0CBBB8ED18B3}">
      <dgm:prSet/>
      <dgm:spPr/>
      <dgm:t>
        <a:bodyPr/>
        <a:lstStyle/>
        <a:p>
          <a:r>
            <a:rPr lang="en-GB" dirty="0"/>
            <a:t>Much of Amici was still valid as a teaching tool for ab initio use, but …</a:t>
          </a:r>
          <a:endParaRPr lang="en-US" dirty="0"/>
        </a:p>
      </dgm:t>
    </dgm:pt>
    <dgm:pt modelId="{627F08F4-9F60-4ED9-922D-984BE66076BA}" type="parTrans" cxnId="{901ED1BA-B2B7-44F7-A60F-8DC5922AA844}">
      <dgm:prSet/>
      <dgm:spPr/>
      <dgm:t>
        <a:bodyPr/>
        <a:lstStyle/>
        <a:p>
          <a:endParaRPr lang="en-US"/>
        </a:p>
      </dgm:t>
    </dgm:pt>
    <dgm:pt modelId="{A24E9C27-AA9E-4472-A5A3-F03A3B73CFB8}" type="sibTrans" cxnId="{901ED1BA-B2B7-44F7-A60F-8DC5922AA844}">
      <dgm:prSet/>
      <dgm:spPr/>
      <dgm:t>
        <a:bodyPr/>
        <a:lstStyle/>
        <a:p>
          <a:endParaRPr lang="en-US"/>
        </a:p>
      </dgm:t>
    </dgm:pt>
    <dgm:pt modelId="{CF942F7A-CD0F-4B58-BE74-968703FC9B5D}">
      <dgm:prSet/>
      <dgm:spPr/>
      <dgm:t>
        <a:bodyPr/>
        <a:lstStyle/>
        <a:p>
          <a:r>
            <a:rPr lang="en-GB" dirty="0"/>
            <a:t>Examination requirements have changed since the first edition </a:t>
          </a:r>
          <a:endParaRPr lang="en-US" dirty="0"/>
        </a:p>
      </dgm:t>
    </dgm:pt>
    <dgm:pt modelId="{779AE44B-0264-4C28-AD87-84FB4365BA7C}" type="parTrans" cxnId="{DFCC137C-C9E5-40BF-8C72-6CEB235444ED}">
      <dgm:prSet/>
      <dgm:spPr/>
      <dgm:t>
        <a:bodyPr/>
        <a:lstStyle/>
        <a:p>
          <a:endParaRPr lang="en-US"/>
        </a:p>
      </dgm:t>
    </dgm:pt>
    <dgm:pt modelId="{1AA0FFA4-3ED8-468D-8AD2-DF9892771C4C}" type="sibTrans" cxnId="{DFCC137C-C9E5-40BF-8C72-6CEB235444ED}">
      <dgm:prSet/>
      <dgm:spPr/>
      <dgm:t>
        <a:bodyPr/>
        <a:lstStyle/>
        <a:p>
          <a:endParaRPr lang="en-US"/>
        </a:p>
      </dgm:t>
    </dgm:pt>
    <dgm:pt modelId="{565FDB55-0B31-4C1D-8FE6-33DA7DB93982}">
      <dgm:prSet/>
      <dgm:spPr/>
      <dgm:t>
        <a:bodyPr/>
        <a:lstStyle/>
        <a:p>
          <a:r>
            <a:rPr lang="en-GB"/>
            <a:t>Certain sections of Amici needed to be updated</a:t>
          </a:r>
          <a:endParaRPr lang="en-US"/>
        </a:p>
      </dgm:t>
    </dgm:pt>
    <dgm:pt modelId="{4AFE1287-8F20-433C-9E0C-460F8D9B159E}" type="parTrans" cxnId="{5F10C140-278B-4DFE-8FE5-4681431F97FB}">
      <dgm:prSet/>
      <dgm:spPr/>
      <dgm:t>
        <a:bodyPr/>
        <a:lstStyle/>
        <a:p>
          <a:endParaRPr lang="en-US"/>
        </a:p>
      </dgm:t>
    </dgm:pt>
    <dgm:pt modelId="{DD6853D1-5DD9-482D-A585-8C21E171653A}" type="sibTrans" cxnId="{5F10C140-278B-4DFE-8FE5-4681431F97FB}">
      <dgm:prSet/>
      <dgm:spPr/>
      <dgm:t>
        <a:bodyPr/>
        <a:lstStyle/>
        <a:p>
          <a:endParaRPr lang="en-US"/>
        </a:p>
      </dgm:t>
    </dgm:pt>
    <dgm:pt modelId="{956A5931-9E5E-4B5A-9EA4-68D9A62A9100}" type="pres">
      <dgm:prSet presAssocID="{E91963FE-531E-4623-90FA-B09F490B91E1}" presName="root" presStyleCnt="0">
        <dgm:presLayoutVars>
          <dgm:dir/>
          <dgm:resizeHandles val="exact"/>
        </dgm:presLayoutVars>
      </dgm:prSet>
      <dgm:spPr/>
    </dgm:pt>
    <dgm:pt modelId="{06D3BC4E-BEE0-4613-BA8F-60C2A7308F6A}" type="pres">
      <dgm:prSet presAssocID="{34F45821-AF81-4541-AEAD-0CBBB8ED18B3}" presName="compNode" presStyleCnt="0"/>
      <dgm:spPr/>
    </dgm:pt>
    <dgm:pt modelId="{332683C3-01D5-4457-A003-2EB304B4824D}" type="pres">
      <dgm:prSet presAssocID="{34F45821-AF81-4541-AEAD-0CBBB8ED18B3}" presName="bgRect" presStyleLbl="bgShp" presStyleIdx="0" presStyleCnt="3"/>
      <dgm:spPr/>
    </dgm:pt>
    <dgm:pt modelId="{61FF6E54-EE47-4440-854D-1085BD0FD9D2}" type="pres">
      <dgm:prSet presAssocID="{34F45821-AF81-4541-AEAD-0CBBB8ED18B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E1D6BA0-CCD2-43B6-8E2A-6F2F921AAA3D}" type="pres">
      <dgm:prSet presAssocID="{34F45821-AF81-4541-AEAD-0CBBB8ED18B3}" presName="spaceRect" presStyleCnt="0"/>
      <dgm:spPr/>
    </dgm:pt>
    <dgm:pt modelId="{BFCF3998-4466-4773-B4CC-18D9C6027043}" type="pres">
      <dgm:prSet presAssocID="{34F45821-AF81-4541-AEAD-0CBBB8ED18B3}" presName="parTx" presStyleLbl="revTx" presStyleIdx="0" presStyleCnt="3">
        <dgm:presLayoutVars>
          <dgm:chMax val="0"/>
          <dgm:chPref val="0"/>
        </dgm:presLayoutVars>
      </dgm:prSet>
      <dgm:spPr/>
    </dgm:pt>
    <dgm:pt modelId="{0287DE84-E74B-43A6-AE62-09320B65A771}" type="pres">
      <dgm:prSet presAssocID="{A24E9C27-AA9E-4472-A5A3-F03A3B73CFB8}" presName="sibTrans" presStyleCnt="0"/>
      <dgm:spPr/>
    </dgm:pt>
    <dgm:pt modelId="{C2ABF601-B94E-43DA-86DB-3C0EDF05BD2D}" type="pres">
      <dgm:prSet presAssocID="{CF942F7A-CD0F-4B58-BE74-968703FC9B5D}" presName="compNode" presStyleCnt="0"/>
      <dgm:spPr/>
    </dgm:pt>
    <dgm:pt modelId="{FAC88B1A-747E-4543-9B81-EE206B238488}" type="pres">
      <dgm:prSet presAssocID="{CF942F7A-CD0F-4B58-BE74-968703FC9B5D}" presName="bgRect" presStyleLbl="bgShp" presStyleIdx="1" presStyleCnt="3"/>
      <dgm:spPr/>
    </dgm:pt>
    <dgm:pt modelId="{9B8F8E55-BE5B-4A1B-9D75-F5EF728E08A3}" type="pres">
      <dgm:prSet presAssocID="{CF942F7A-CD0F-4B58-BE74-968703FC9B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0C93D60-BFB8-42AF-9F09-520C4080CB4F}" type="pres">
      <dgm:prSet presAssocID="{CF942F7A-CD0F-4B58-BE74-968703FC9B5D}" presName="spaceRect" presStyleCnt="0"/>
      <dgm:spPr/>
    </dgm:pt>
    <dgm:pt modelId="{E5925460-B080-4206-B403-80407B3053C5}" type="pres">
      <dgm:prSet presAssocID="{CF942F7A-CD0F-4B58-BE74-968703FC9B5D}" presName="parTx" presStyleLbl="revTx" presStyleIdx="1" presStyleCnt="3">
        <dgm:presLayoutVars>
          <dgm:chMax val="0"/>
          <dgm:chPref val="0"/>
        </dgm:presLayoutVars>
      </dgm:prSet>
      <dgm:spPr/>
    </dgm:pt>
    <dgm:pt modelId="{EB341521-2193-487C-8CA6-E7050F19D7A3}" type="pres">
      <dgm:prSet presAssocID="{1AA0FFA4-3ED8-468D-8AD2-DF9892771C4C}" presName="sibTrans" presStyleCnt="0"/>
      <dgm:spPr/>
    </dgm:pt>
    <dgm:pt modelId="{68223B34-BA30-4FE5-BA56-B35D58531CE3}" type="pres">
      <dgm:prSet presAssocID="{565FDB55-0B31-4C1D-8FE6-33DA7DB93982}" presName="compNode" presStyleCnt="0"/>
      <dgm:spPr/>
    </dgm:pt>
    <dgm:pt modelId="{51A08FAA-5E20-4680-A10E-84BD94717BA5}" type="pres">
      <dgm:prSet presAssocID="{565FDB55-0B31-4C1D-8FE6-33DA7DB93982}" presName="bgRect" presStyleLbl="bgShp" presStyleIdx="2" presStyleCnt="3"/>
      <dgm:spPr/>
    </dgm:pt>
    <dgm:pt modelId="{6A5129FD-6E42-47F0-8290-DE489BFB7E42}" type="pres">
      <dgm:prSet presAssocID="{565FDB55-0B31-4C1D-8FE6-33DA7DB9398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E0B25291-9804-4271-96CF-D54CDE2BA55E}" type="pres">
      <dgm:prSet presAssocID="{565FDB55-0B31-4C1D-8FE6-33DA7DB93982}" presName="spaceRect" presStyleCnt="0"/>
      <dgm:spPr/>
    </dgm:pt>
    <dgm:pt modelId="{CABE6FE4-DA65-46AA-95F4-B559AE3AEC6B}" type="pres">
      <dgm:prSet presAssocID="{565FDB55-0B31-4C1D-8FE6-33DA7DB93982}" presName="parTx" presStyleLbl="revTx" presStyleIdx="2" presStyleCnt="3">
        <dgm:presLayoutVars>
          <dgm:chMax val="0"/>
          <dgm:chPref val="0"/>
        </dgm:presLayoutVars>
      </dgm:prSet>
      <dgm:spPr/>
    </dgm:pt>
  </dgm:ptLst>
  <dgm:cxnLst>
    <dgm:cxn modelId="{E193D408-E04B-4710-9AC9-65F684EB589C}" type="presOf" srcId="{565FDB55-0B31-4C1D-8FE6-33DA7DB93982}" destId="{CABE6FE4-DA65-46AA-95F4-B559AE3AEC6B}" srcOrd="0" destOrd="0" presId="urn:microsoft.com/office/officeart/2018/2/layout/IconVerticalSolidList"/>
    <dgm:cxn modelId="{5F10C140-278B-4DFE-8FE5-4681431F97FB}" srcId="{E91963FE-531E-4623-90FA-B09F490B91E1}" destId="{565FDB55-0B31-4C1D-8FE6-33DA7DB93982}" srcOrd="2" destOrd="0" parTransId="{4AFE1287-8F20-433C-9E0C-460F8D9B159E}" sibTransId="{DD6853D1-5DD9-482D-A585-8C21E171653A}"/>
    <dgm:cxn modelId="{C6067C66-F48E-49EF-A0DC-B04DF381FF16}" type="presOf" srcId="{E91963FE-531E-4623-90FA-B09F490B91E1}" destId="{956A5931-9E5E-4B5A-9EA4-68D9A62A9100}" srcOrd="0" destOrd="0" presId="urn:microsoft.com/office/officeart/2018/2/layout/IconVerticalSolidList"/>
    <dgm:cxn modelId="{D1C09257-4AC8-43EF-AD9C-6776BD8D8A66}" type="presOf" srcId="{CF942F7A-CD0F-4B58-BE74-968703FC9B5D}" destId="{E5925460-B080-4206-B403-80407B3053C5}" srcOrd="0" destOrd="0" presId="urn:microsoft.com/office/officeart/2018/2/layout/IconVerticalSolidList"/>
    <dgm:cxn modelId="{DFCC137C-C9E5-40BF-8C72-6CEB235444ED}" srcId="{E91963FE-531E-4623-90FA-B09F490B91E1}" destId="{CF942F7A-CD0F-4B58-BE74-968703FC9B5D}" srcOrd="1" destOrd="0" parTransId="{779AE44B-0264-4C28-AD87-84FB4365BA7C}" sibTransId="{1AA0FFA4-3ED8-468D-8AD2-DF9892771C4C}"/>
    <dgm:cxn modelId="{85DA8994-F1CB-4895-AB94-0CAA7B028225}" type="presOf" srcId="{34F45821-AF81-4541-AEAD-0CBBB8ED18B3}" destId="{BFCF3998-4466-4773-B4CC-18D9C6027043}" srcOrd="0" destOrd="0" presId="urn:microsoft.com/office/officeart/2018/2/layout/IconVerticalSolidList"/>
    <dgm:cxn modelId="{901ED1BA-B2B7-44F7-A60F-8DC5922AA844}" srcId="{E91963FE-531E-4623-90FA-B09F490B91E1}" destId="{34F45821-AF81-4541-AEAD-0CBBB8ED18B3}" srcOrd="0" destOrd="0" parTransId="{627F08F4-9F60-4ED9-922D-984BE66076BA}" sibTransId="{A24E9C27-AA9E-4472-A5A3-F03A3B73CFB8}"/>
    <dgm:cxn modelId="{CF800A04-89F8-4316-9ABE-E8382B05DCB7}" type="presParOf" srcId="{956A5931-9E5E-4B5A-9EA4-68D9A62A9100}" destId="{06D3BC4E-BEE0-4613-BA8F-60C2A7308F6A}" srcOrd="0" destOrd="0" presId="urn:microsoft.com/office/officeart/2018/2/layout/IconVerticalSolidList"/>
    <dgm:cxn modelId="{474B5281-C025-476B-BB83-F5BA2034AD66}" type="presParOf" srcId="{06D3BC4E-BEE0-4613-BA8F-60C2A7308F6A}" destId="{332683C3-01D5-4457-A003-2EB304B4824D}" srcOrd="0" destOrd="0" presId="urn:microsoft.com/office/officeart/2018/2/layout/IconVerticalSolidList"/>
    <dgm:cxn modelId="{C86F4375-7BEE-4891-ADF2-31D437829A68}" type="presParOf" srcId="{06D3BC4E-BEE0-4613-BA8F-60C2A7308F6A}" destId="{61FF6E54-EE47-4440-854D-1085BD0FD9D2}" srcOrd="1" destOrd="0" presId="urn:microsoft.com/office/officeart/2018/2/layout/IconVerticalSolidList"/>
    <dgm:cxn modelId="{5CD4C376-D773-4E68-824A-AFA777EC8699}" type="presParOf" srcId="{06D3BC4E-BEE0-4613-BA8F-60C2A7308F6A}" destId="{6E1D6BA0-CCD2-43B6-8E2A-6F2F921AAA3D}" srcOrd="2" destOrd="0" presId="urn:microsoft.com/office/officeart/2018/2/layout/IconVerticalSolidList"/>
    <dgm:cxn modelId="{CFBD0565-1DCD-4AC8-8108-BA6B10345CB0}" type="presParOf" srcId="{06D3BC4E-BEE0-4613-BA8F-60C2A7308F6A}" destId="{BFCF3998-4466-4773-B4CC-18D9C6027043}" srcOrd="3" destOrd="0" presId="urn:microsoft.com/office/officeart/2018/2/layout/IconVerticalSolidList"/>
    <dgm:cxn modelId="{4AC6FDD9-C6F0-4739-99B5-6223BDB897A6}" type="presParOf" srcId="{956A5931-9E5E-4B5A-9EA4-68D9A62A9100}" destId="{0287DE84-E74B-43A6-AE62-09320B65A771}" srcOrd="1" destOrd="0" presId="urn:microsoft.com/office/officeart/2018/2/layout/IconVerticalSolidList"/>
    <dgm:cxn modelId="{21AF17E4-3C30-4D83-8AA1-CA1BB6A32490}" type="presParOf" srcId="{956A5931-9E5E-4B5A-9EA4-68D9A62A9100}" destId="{C2ABF601-B94E-43DA-86DB-3C0EDF05BD2D}" srcOrd="2" destOrd="0" presId="urn:microsoft.com/office/officeart/2018/2/layout/IconVerticalSolidList"/>
    <dgm:cxn modelId="{3C8C90B4-CC59-4CDD-8578-6DDD93FEDB9D}" type="presParOf" srcId="{C2ABF601-B94E-43DA-86DB-3C0EDF05BD2D}" destId="{FAC88B1A-747E-4543-9B81-EE206B238488}" srcOrd="0" destOrd="0" presId="urn:microsoft.com/office/officeart/2018/2/layout/IconVerticalSolidList"/>
    <dgm:cxn modelId="{BEAF3A48-1A60-4391-BD32-6C1893EB5B5D}" type="presParOf" srcId="{C2ABF601-B94E-43DA-86DB-3C0EDF05BD2D}" destId="{9B8F8E55-BE5B-4A1B-9D75-F5EF728E08A3}" srcOrd="1" destOrd="0" presId="urn:microsoft.com/office/officeart/2018/2/layout/IconVerticalSolidList"/>
    <dgm:cxn modelId="{8AA3E312-026A-4245-A711-FFAC98D64258}" type="presParOf" srcId="{C2ABF601-B94E-43DA-86DB-3C0EDF05BD2D}" destId="{D0C93D60-BFB8-42AF-9F09-520C4080CB4F}" srcOrd="2" destOrd="0" presId="urn:microsoft.com/office/officeart/2018/2/layout/IconVerticalSolidList"/>
    <dgm:cxn modelId="{F792E462-6EAE-45BC-AA8B-7917C62F0822}" type="presParOf" srcId="{C2ABF601-B94E-43DA-86DB-3C0EDF05BD2D}" destId="{E5925460-B080-4206-B403-80407B3053C5}" srcOrd="3" destOrd="0" presId="urn:microsoft.com/office/officeart/2018/2/layout/IconVerticalSolidList"/>
    <dgm:cxn modelId="{DAC035A8-2CE0-4108-84AE-8568992A41FD}" type="presParOf" srcId="{956A5931-9E5E-4B5A-9EA4-68D9A62A9100}" destId="{EB341521-2193-487C-8CA6-E7050F19D7A3}" srcOrd="3" destOrd="0" presId="urn:microsoft.com/office/officeart/2018/2/layout/IconVerticalSolidList"/>
    <dgm:cxn modelId="{4EBF31F2-BCBC-4BAE-8FAD-31E2879A89F2}" type="presParOf" srcId="{956A5931-9E5E-4B5A-9EA4-68D9A62A9100}" destId="{68223B34-BA30-4FE5-BA56-B35D58531CE3}" srcOrd="4" destOrd="0" presId="urn:microsoft.com/office/officeart/2018/2/layout/IconVerticalSolidList"/>
    <dgm:cxn modelId="{2C84CA7C-FC47-4D4C-85A1-B31975FF7525}" type="presParOf" srcId="{68223B34-BA30-4FE5-BA56-B35D58531CE3}" destId="{51A08FAA-5E20-4680-A10E-84BD94717BA5}" srcOrd="0" destOrd="0" presId="urn:microsoft.com/office/officeart/2018/2/layout/IconVerticalSolidList"/>
    <dgm:cxn modelId="{D993D406-B893-4592-8928-6E43ED9E1056}" type="presParOf" srcId="{68223B34-BA30-4FE5-BA56-B35D58531CE3}" destId="{6A5129FD-6E42-47F0-8290-DE489BFB7E42}" srcOrd="1" destOrd="0" presId="urn:microsoft.com/office/officeart/2018/2/layout/IconVerticalSolidList"/>
    <dgm:cxn modelId="{2177B18D-E287-4AFF-8818-AFFD2FD69DAA}" type="presParOf" srcId="{68223B34-BA30-4FE5-BA56-B35D58531CE3}" destId="{E0B25291-9804-4271-96CF-D54CDE2BA55E}" srcOrd="2" destOrd="0" presId="urn:microsoft.com/office/officeart/2018/2/layout/IconVerticalSolidList"/>
    <dgm:cxn modelId="{E64CEF60-A4BC-4958-840A-7BED60596C77}" type="presParOf" srcId="{68223B34-BA30-4FE5-BA56-B35D58531CE3}" destId="{CABE6FE4-DA65-46AA-95F4-B559AE3AEC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7CBC6-47FA-45C5-A052-5039A3623D9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C57A93B-C6BF-4E38-B6E5-127211B5D815}">
      <dgm:prSet custT="1"/>
      <dgm:spPr/>
      <dgm:t>
        <a:bodyPr/>
        <a:lstStyle/>
        <a:p>
          <a:r>
            <a:rPr lang="en-GB" sz="2200" dirty="0"/>
            <a:t> </a:t>
          </a:r>
          <a:r>
            <a:rPr lang="en-GB" sz="2200" dirty="0" err="1"/>
            <a:t>Ripasso</a:t>
          </a:r>
          <a:r>
            <a:rPr lang="en-GB" sz="2200" dirty="0"/>
            <a:t> pages:</a:t>
          </a:r>
        </a:p>
        <a:p>
          <a:r>
            <a:rPr lang="en-GB" sz="2800" dirty="0"/>
            <a:t>Listening  and Reading (1 page each)</a:t>
          </a:r>
        </a:p>
        <a:p>
          <a:r>
            <a:rPr lang="en-GB" sz="2800" dirty="0"/>
            <a:t>Writing and Speaking (2 Page spread each)</a:t>
          </a:r>
          <a:endParaRPr lang="en-US" sz="2800" dirty="0"/>
        </a:p>
      </dgm:t>
    </dgm:pt>
    <dgm:pt modelId="{D6863AFA-E400-4A68-AFD5-F0173BE33E03}" type="parTrans" cxnId="{B9E095B4-B1A4-4634-A461-ECA172D389A0}">
      <dgm:prSet/>
      <dgm:spPr/>
      <dgm:t>
        <a:bodyPr/>
        <a:lstStyle/>
        <a:p>
          <a:endParaRPr lang="en-US"/>
        </a:p>
      </dgm:t>
    </dgm:pt>
    <dgm:pt modelId="{9A2E67A5-3CCC-486D-ACC2-FBD21C54328F}" type="sibTrans" cxnId="{B9E095B4-B1A4-4634-A461-ECA172D389A0}">
      <dgm:prSet/>
      <dgm:spPr/>
      <dgm:t>
        <a:bodyPr/>
        <a:lstStyle/>
        <a:p>
          <a:endParaRPr lang="en-US"/>
        </a:p>
      </dgm:t>
    </dgm:pt>
    <dgm:pt modelId="{18AC6615-2E09-4D05-A842-73225E07723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i="1" dirty="0" err="1"/>
            <a:t>Grammatica</a:t>
          </a:r>
          <a:r>
            <a:rPr lang="en-GB" sz="2000" dirty="0"/>
            <a:t> sections have rubrics in English. </a:t>
          </a:r>
        </a:p>
        <a:p>
          <a:pPr marL="0" marR="0" lvl="0" indent="0" defTabSz="914400" eaLnBrk="1" fontAlgn="auto" latinLnBrk="0" hangingPunct="1">
            <a:lnSpc>
              <a:spcPct val="100000"/>
            </a:lnSpc>
            <a:spcBef>
              <a:spcPts val="0"/>
            </a:spcBef>
            <a:spcAft>
              <a:spcPts val="0"/>
            </a:spcAft>
            <a:buClrTx/>
            <a:buSzTx/>
            <a:buFontTx/>
            <a:buNone/>
            <a:tabLst/>
            <a:defRPr/>
          </a:pPr>
          <a:r>
            <a:rPr lang="en-GB" sz="2000" dirty="0"/>
            <a:t>We have added: 	the Future and Conditional Perfect </a:t>
          </a:r>
        </a:p>
        <a:p>
          <a:pPr marL="0" marR="0" lvl="0" indent="0" defTabSz="914400" eaLnBrk="1" fontAlgn="auto" latinLnBrk="0" hangingPunct="1">
            <a:lnSpc>
              <a:spcPct val="100000"/>
            </a:lnSpc>
            <a:spcBef>
              <a:spcPts val="0"/>
            </a:spcBef>
            <a:spcAft>
              <a:spcPts val="0"/>
            </a:spcAft>
            <a:buClrTx/>
            <a:buSzTx/>
            <a:buFontTx/>
            <a:buNone/>
            <a:tabLst/>
            <a:defRPr/>
          </a:pPr>
          <a:r>
            <a:rPr lang="en-GB" sz="2000" dirty="0"/>
            <a:t> 		‘</a:t>
          </a:r>
          <a:r>
            <a:rPr lang="en-GB" sz="2000" i="1" dirty="0" err="1"/>
            <a:t>si</a:t>
          </a:r>
          <a:r>
            <a:rPr lang="en-GB" sz="2000" dirty="0"/>
            <a:t>’ + plural adjective</a:t>
          </a:r>
          <a:endParaRPr lang="en-US" sz="2000" dirty="0"/>
        </a:p>
      </dgm:t>
    </dgm:pt>
    <dgm:pt modelId="{97E46A92-0E16-4DD5-BDF4-E47B20D8E45F}" type="parTrans" cxnId="{8B009E2E-3E30-4015-A254-37F4ACA6D3E7}">
      <dgm:prSet/>
      <dgm:spPr/>
      <dgm:t>
        <a:bodyPr/>
        <a:lstStyle/>
        <a:p>
          <a:endParaRPr lang="en-US"/>
        </a:p>
      </dgm:t>
    </dgm:pt>
    <dgm:pt modelId="{B2C3EEF8-8847-403B-A6CC-B21E97DC997C}" type="sibTrans" cxnId="{8B009E2E-3E30-4015-A254-37F4ACA6D3E7}">
      <dgm:prSet/>
      <dgm:spPr/>
      <dgm:t>
        <a:bodyPr/>
        <a:lstStyle/>
        <a:p>
          <a:endParaRPr lang="en-US"/>
        </a:p>
      </dgm:t>
    </dgm:pt>
    <dgm:pt modelId="{C0017CFC-D086-404F-B331-22726E5DDC48}">
      <dgm:prSet custT="1"/>
      <dgm:spPr/>
      <dgm:t>
        <a:bodyPr/>
        <a:lstStyle/>
        <a:p>
          <a:pPr algn="l"/>
          <a:r>
            <a:rPr lang="en-US" sz="2000" dirty="0"/>
            <a:t>We have added: </a:t>
          </a:r>
        </a:p>
        <a:p>
          <a:pPr algn="l"/>
          <a:r>
            <a:rPr lang="en-US" sz="2000" dirty="0"/>
            <a:t>		extracts from literature and </a:t>
          </a:r>
        </a:p>
        <a:p>
          <a:pPr algn="l"/>
          <a:r>
            <a:rPr lang="en-US" sz="2000" dirty="0"/>
            <a:t> 		translation exercises</a:t>
          </a:r>
        </a:p>
      </dgm:t>
    </dgm:pt>
    <dgm:pt modelId="{58718147-8EF8-48A0-9CB3-132584ECB083}" type="parTrans" cxnId="{2ADA0E22-1E9F-417B-882E-49F7BF653208}">
      <dgm:prSet/>
      <dgm:spPr/>
      <dgm:t>
        <a:bodyPr/>
        <a:lstStyle/>
        <a:p>
          <a:endParaRPr lang="en-US"/>
        </a:p>
      </dgm:t>
    </dgm:pt>
    <dgm:pt modelId="{4C76FEB0-4448-43EF-96EB-FD432984762D}" type="sibTrans" cxnId="{2ADA0E22-1E9F-417B-882E-49F7BF653208}">
      <dgm:prSet/>
      <dgm:spPr/>
      <dgm:t>
        <a:bodyPr/>
        <a:lstStyle/>
        <a:p>
          <a:endParaRPr lang="en-US"/>
        </a:p>
      </dgm:t>
    </dgm:pt>
    <dgm:pt modelId="{8CB26CB2-8863-4756-BAEB-7B719D054461}">
      <dgm:prSet custT="1"/>
      <dgm:spPr/>
      <dgm:t>
        <a:bodyPr/>
        <a:lstStyle/>
        <a:p>
          <a:r>
            <a:rPr lang="en-US" sz="2000" dirty="0"/>
            <a:t>We have updated:</a:t>
          </a:r>
        </a:p>
        <a:p>
          <a:r>
            <a:rPr lang="en-US" sz="2000" dirty="0"/>
            <a:t>		photos (including the characters) 			illustrations </a:t>
          </a:r>
        </a:p>
        <a:p>
          <a:r>
            <a:rPr lang="en-US" sz="2000" dirty="0"/>
            <a:t>		Chapter 19</a:t>
          </a:r>
        </a:p>
      </dgm:t>
    </dgm:pt>
    <dgm:pt modelId="{3DD62025-88C9-4987-A848-31DAB7115958}" type="parTrans" cxnId="{D2AB6F94-1A07-4EDF-B7F4-96B7301E92A3}">
      <dgm:prSet/>
      <dgm:spPr/>
      <dgm:t>
        <a:bodyPr/>
        <a:lstStyle/>
        <a:p>
          <a:endParaRPr lang="en-US"/>
        </a:p>
      </dgm:t>
    </dgm:pt>
    <dgm:pt modelId="{6123EBFD-9BED-40F6-A014-2184757A542A}" type="sibTrans" cxnId="{D2AB6F94-1A07-4EDF-B7F4-96B7301E92A3}">
      <dgm:prSet/>
      <dgm:spPr/>
      <dgm:t>
        <a:bodyPr/>
        <a:lstStyle/>
        <a:p>
          <a:endParaRPr lang="en-US"/>
        </a:p>
      </dgm:t>
    </dgm:pt>
    <dgm:pt modelId="{B5E3E082-F38E-4DF2-B0A1-EDDB78823B63}" type="pres">
      <dgm:prSet presAssocID="{6587CBC6-47FA-45C5-A052-5039A3623D9F}" presName="linear" presStyleCnt="0">
        <dgm:presLayoutVars>
          <dgm:animLvl val="lvl"/>
          <dgm:resizeHandles val="exact"/>
        </dgm:presLayoutVars>
      </dgm:prSet>
      <dgm:spPr/>
    </dgm:pt>
    <dgm:pt modelId="{F743C4ED-81EE-46FE-BA7F-0863AA4D0381}" type="pres">
      <dgm:prSet presAssocID="{2C57A93B-C6BF-4E38-B6E5-127211B5D815}" presName="parentText" presStyleLbl="node1" presStyleIdx="0" presStyleCnt="4">
        <dgm:presLayoutVars>
          <dgm:chMax val="0"/>
          <dgm:bulletEnabled val="1"/>
        </dgm:presLayoutVars>
      </dgm:prSet>
      <dgm:spPr/>
    </dgm:pt>
    <dgm:pt modelId="{30FBA186-9778-4176-9E99-613D932FA862}" type="pres">
      <dgm:prSet presAssocID="{9A2E67A5-3CCC-486D-ACC2-FBD21C54328F}" presName="spacer" presStyleCnt="0"/>
      <dgm:spPr/>
    </dgm:pt>
    <dgm:pt modelId="{C6E99B36-4A88-4EDB-ABB0-E516308C1E23}" type="pres">
      <dgm:prSet presAssocID="{18AC6615-2E09-4D05-A842-73225E077231}" presName="parentText" presStyleLbl="node1" presStyleIdx="1" presStyleCnt="4">
        <dgm:presLayoutVars>
          <dgm:chMax val="0"/>
          <dgm:bulletEnabled val="1"/>
        </dgm:presLayoutVars>
      </dgm:prSet>
      <dgm:spPr/>
    </dgm:pt>
    <dgm:pt modelId="{3C2F0C12-20BD-4CB8-BC39-AB0F5504AA51}" type="pres">
      <dgm:prSet presAssocID="{B2C3EEF8-8847-403B-A6CC-B21E97DC997C}" presName="spacer" presStyleCnt="0"/>
      <dgm:spPr/>
    </dgm:pt>
    <dgm:pt modelId="{E8D80795-A0BC-48CC-A03B-3DF23EDC1E23}" type="pres">
      <dgm:prSet presAssocID="{C0017CFC-D086-404F-B331-22726E5DDC48}" presName="parentText" presStyleLbl="node1" presStyleIdx="2" presStyleCnt="4">
        <dgm:presLayoutVars>
          <dgm:chMax val="0"/>
          <dgm:bulletEnabled val="1"/>
        </dgm:presLayoutVars>
      </dgm:prSet>
      <dgm:spPr/>
    </dgm:pt>
    <dgm:pt modelId="{89EC98FD-06D3-4C28-B48A-322280B82340}" type="pres">
      <dgm:prSet presAssocID="{4C76FEB0-4448-43EF-96EB-FD432984762D}" presName="spacer" presStyleCnt="0"/>
      <dgm:spPr/>
    </dgm:pt>
    <dgm:pt modelId="{9219B3D0-2384-4740-97ED-0C9E251ADFBA}" type="pres">
      <dgm:prSet presAssocID="{8CB26CB2-8863-4756-BAEB-7B719D054461}" presName="parentText" presStyleLbl="node1" presStyleIdx="3" presStyleCnt="4" custLinFactNeighborX="0" custLinFactNeighborY="83883">
        <dgm:presLayoutVars>
          <dgm:chMax val="0"/>
          <dgm:bulletEnabled val="1"/>
        </dgm:presLayoutVars>
      </dgm:prSet>
      <dgm:spPr/>
    </dgm:pt>
  </dgm:ptLst>
  <dgm:cxnLst>
    <dgm:cxn modelId="{2ADA0E22-1E9F-417B-882E-49F7BF653208}" srcId="{6587CBC6-47FA-45C5-A052-5039A3623D9F}" destId="{C0017CFC-D086-404F-B331-22726E5DDC48}" srcOrd="2" destOrd="0" parTransId="{58718147-8EF8-48A0-9CB3-132584ECB083}" sibTransId="{4C76FEB0-4448-43EF-96EB-FD432984762D}"/>
    <dgm:cxn modelId="{B56D4F2C-79BC-4A7E-AF27-29DD8E4476BA}" type="presOf" srcId="{6587CBC6-47FA-45C5-A052-5039A3623D9F}" destId="{B5E3E082-F38E-4DF2-B0A1-EDDB78823B63}" srcOrd="0" destOrd="0" presId="urn:microsoft.com/office/officeart/2005/8/layout/vList2"/>
    <dgm:cxn modelId="{8B009E2E-3E30-4015-A254-37F4ACA6D3E7}" srcId="{6587CBC6-47FA-45C5-A052-5039A3623D9F}" destId="{18AC6615-2E09-4D05-A842-73225E077231}" srcOrd="1" destOrd="0" parTransId="{97E46A92-0E16-4DD5-BDF4-E47B20D8E45F}" sibTransId="{B2C3EEF8-8847-403B-A6CC-B21E97DC997C}"/>
    <dgm:cxn modelId="{C57FF086-CF29-4CA0-AE33-05D118E72EBD}" type="presOf" srcId="{8CB26CB2-8863-4756-BAEB-7B719D054461}" destId="{9219B3D0-2384-4740-97ED-0C9E251ADFBA}" srcOrd="0" destOrd="0" presId="urn:microsoft.com/office/officeart/2005/8/layout/vList2"/>
    <dgm:cxn modelId="{D2AB6F94-1A07-4EDF-B7F4-96B7301E92A3}" srcId="{6587CBC6-47FA-45C5-A052-5039A3623D9F}" destId="{8CB26CB2-8863-4756-BAEB-7B719D054461}" srcOrd="3" destOrd="0" parTransId="{3DD62025-88C9-4987-A848-31DAB7115958}" sibTransId="{6123EBFD-9BED-40F6-A014-2184757A542A}"/>
    <dgm:cxn modelId="{5CE9F3A9-5CE8-4257-A4DF-5EE4C54E71CF}" type="presOf" srcId="{C0017CFC-D086-404F-B331-22726E5DDC48}" destId="{E8D80795-A0BC-48CC-A03B-3DF23EDC1E23}" srcOrd="0" destOrd="0" presId="urn:microsoft.com/office/officeart/2005/8/layout/vList2"/>
    <dgm:cxn modelId="{F45A7DB0-AB63-486D-8B0F-6C9BFD9F1227}" type="presOf" srcId="{2C57A93B-C6BF-4E38-B6E5-127211B5D815}" destId="{F743C4ED-81EE-46FE-BA7F-0863AA4D0381}" srcOrd="0" destOrd="0" presId="urn:microsoft.com/office/officeart/2005/8/layout/vList2"/>
    <dgm:cxn modelId="{B9E095B4-B1A4-4634-A461-ECA172D389A0}" srcId="{6587CBC6-47FA-45C5-A052-5039A3623D9F}" destId="{2C57A93B-C6BF-4E38-B6E5-127211B5D815}" srcOrd="0" destOrd="0" parTransId="{D6863AFA-E400-4A68-AFD5-F0173BE33E03}" sibTransId="{9A2E67A5-3CCC-486D-ACC2-FBD21C54328F}"/>
    <dgm:cxn modelId="{B0CB12F4-5B9F-4A26-8627-DA7C61D4F191}" type="presOf" srcId="{18AC6615-2E09-4D05-A842-73225E077231}" destId="{C6E99B36-4A88-4EDB-ABB0-E516308C1E23}" srcOrd="0" destOrd="0" presId="urn:microsoft.com/office/officeart/2005/8/layout/vList2"/>
    <dgm:cxn modelId="{6C4736C2-9420-404E-909B-327153B97351}" type="presParOf" srcId="{B5E3E082-F38E-4DF2-B0A1-EDDB78823B63}" destId="{F743C4ED-81EE-46FE-BA7F-0863AA4D0381}" srcOrd="0" destOrd="0" presId="urn:microsoft.com/office/officeart/2005/8/layout/vList2"/>
    <dgm:cxn modelId="{1A1577BC-CC68-4CD1-ADA0-B3A3B4D0F39F}" type="presParOf" srcId="{B5E3E082-F38E-4DF2-B0A1-EDDB78823B63}" destId="{30FBA186-9778-4176-9E99-613D932FA862}" srcOrd="1" destOrd="0" presId="urn:microsoft.com/office/officeart/2005/8/layout/vList2"/>
    <dgm:cxn modelId="{25B37818-C0B5-4561-AFD2-989A224AFB51}" type="presParOf" srcId="{B5E3E082-F38E-4DF2-B0A1-EDDB78823B63}" destId="{C6E99B36-4A88-4EDB-ABB0-E516308C1E23}" srcOrd="2" destOrd="0" presId="urn:microsoft.com/office/officeart/2005/8/layout/vList2"/>
    <dgm:cxn modelId="{F2F51A77-5B2E-4191-919C-29E849378A4A}" type="presParOf" srcId="{B5E3E082-F38E-4DF2-B0A1-EDDB78823B63}" destId="{3C2F0C12-20BD-4CB8-BC39-AB0F5504AA51}" srcOrd="3" destOrd="0" presId="urn:microsoft.com/office/officeart/2005/8/layout/vList2"/>
    <dgm:cxn modelId="{67206E20-1513-4EC2-A5A2-11BBAB01C4D6}" type="presParOf" srcId="{B5E3E082-F38E-4DF2-B0A1-EDDB78823B63}" destId="{E8D80795-A0BC-48CC-A03B-3DF23EDC1E23}" srcOrd="4" destOrd="0" presId="urn:microsoft.com/office/officeart/2005/8/layout/vList2"/>
    <dgm:cxn modelId="{C8509F98-6328-4DD6-82E9-C583F637A839}" type="presParOf" srcId="{B5E3E082-F38E-4DF2-B0A1-EDDB78823B63}" destId="{89EC98FD-06D3-4C28-B48A-322280B82340}" srcOrd="5" destOrd="0" presId="urn:microsoft.com/office/officeart/2005/8/layout/vList2"/>
    <dgm:cxn modelId="{36400C57-F947-4767-99FF-96D8A8945836}" type="presParOf" srcId="{B5E3E082-F38E-4DF2-B0A1-EDDB78823B63}" destId="{9219B3D0-2384-4740-97ED-0C9E251ADF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683C3-01D5-4457-A003-2EB304B4824D}">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1FF6E54-EE47-4440-854D-1085BD0FD9D2}">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FCF3998-4466-4773-B4CC-18D9C6027043}">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dirty="0"/>
            <a:t>Much of Amici was still valid as a teaching tool for ab initio use, but …</a:t>
          </a:r>
          <a:endParaRPr lang="en-US" sz="2500" kern="1200" dirty="0"/>
        </a:p>
      </dsp:txBody>
      <dsp:txXfrm>
        <a:off x="1941716" y="718"/>
        <a:ext cx="4571887" cy="1681139"/>
      </dsp:txXfrm>
    </dsp:sp>
    <dsp:sp modelId="{FAC88B1A-747E-4543-9B81-EE206B238488}">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B8F8E55-BE5B-4A1B-9D75-F5EF728E08A3}">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5925460-B080-4206-B403-80407B3053C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dirty="0"/>
            <a:t>Examination requirements have changed since the first edition </a:t>
          </a:r>
          <a:endParaRPr lang="en-US" sz="2500" kern="1200" dirty="0"/>
        </a:p>
      </dsp:txBody>
      <dsp:txXfrm>
        <a:off x="1941716" y="2102143"/>
        <a:ext cx="4571887" cy="1681139"/>
      </dsp:txXfrm>
    </dsp:sp>
    <dsp:sp modelId="{51A08FAA-5E20-4680-A10E-84BD94717BA5}">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A5129FD-6E42-47F0-8290-DE489BFB7E4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ABE6FE4-DA65-46AA-95F4-B559AE3AEC6B}">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GB" sz="2500" kern="1200"/>
            <a:t>Certain sections of Amici needed to be updated</a:t>
          </a:r>
          <a:endParaRPr lang="en-US" sz="2500" kern="120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3C4ED-81EE-46FE-BA7F-0863AA4D0381}">
      <dsp:nvSpPr>
        <dsp:cNvPr id="0" name=""/>
        <dsp:cNvSpPr/>
      </dsp:nvSpPr>
      <dsp:spPr>
        <a:xfrm>
          <a:off x="0" y="1716"/>
          <a:ext cx="6513603" cy="14598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 </a:t>
          </a:r>
          <a:r>
            <a:rPr lang="en-GB" sz="2200" kern="1200" dirty="0" err="1"/>
            <a:t>Ripasso</a:t>
          </a:r>
          <a:r>
            <a:rPr lang="en-GB" sz="2200" kern="1200" dirty="0"/>
            <a:t> pages:</a:t>
          </a:r>
        </a:p>
        <a:p>
          <a:pPr marL="0" lvl="0" indent="0" algn="l" defTabSz="977900">
            <a:lnSpc>
              <a:spcPct val="90000"/>
            </a:lnSpc>
            <a:spcBef>
              <a:spcPct val="0"/>
            </a:spcBef>
            <a:spcAft>
              <a:spcPct val="35000"/>
            </a:spcAft>
            <a:buNone/>
          </a:pPr>
          <a:r>
            <a:rPr lang="en-GB" sz="2800" kern="1200" dirty="0"/>
            <a:t>Listening  and Reading (1 page each)</a:t>
          </a:r>
        </a:p>
        <a:p>
          <a:pPr marL="0" lvl="0" indent="0" algn="l" defTabSz="977900">
            <a:lnSpc>
              <a:spcPct val="90000"/>
            </a:lnSpc>
            <a:spcBef>
              <a:spcPct val="0"/>
            </a:spcBef>
            <a:spcAft>
              <a:spcPct val="35000"/>
            </a:spcAft>
            <a:buNone/>
          </a:pPr>
          <a:r>
            <a:rPr lang="en-GB" sz="2800" kern="1200" dirty="0"/>
            <a:t>Writing and Speaking (2 Page spread each)</a:t>
          </a:r>
          <a:endParaRPr lang="en-US" sz="2800" kern="1200" dirty="0"/>
        </a:p>
      </dsp:txBody>
      <dsp:txXfrm>
        <a:off x="71262" y="72978"/>
        <a:ext cx="6371079" cy="1317279"/>
      </dsp:txXfrm>
    </dsp:sp>
    <dsp:sp modelId="{C6E99B36-4A88-4EDB-ABB0-E516308C1E23}">
      <dsp:nvSpPr>
        <dsp:cNvPr id="0" name=""/>
        <dsp:cNvSpPr/>
      </dsp:nvSpPr>
      <dsp:spPr>
        <a:xfrm>
          <a:off x="0" y="1475779"/>
          <a:ext cx="6513603" cy="145980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000" b="1" i="1" kern="1200" dirty="0" err="1"/>
            <a:t>Grammatica</a:t>
          </a:r>
          <a:r>
            <a:rPr lang="en-GB" sz="2000" kern="1200" dirty="0"/>
            <a:t> sections have rubrics in English. </a:t>
          </a:r>
        </a:p>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a:t>We have added: 	the Future and Conditional Perfect </a:t>
          </a:r>
        </a:p>
        <a:p>
          <a:pPr marL="0" marR="0" lvl="0" indent="0" algn="l" defTabSz="914400" eaLnBrk="1" fontAlgn="auto" latinLnBrk="0" hangingPunct="1">
            <a:lnSpc>
              <a:spcPct val="100000"/>
            </a:lnSpc>
            <a:spcBef>
              <a:spcPct val="0"/>
            </a:spcBef>
            <a:spcAft>
              <a:spcPts val="0"/>
            </a:spcAft>
            <a:buClrTx/>
            <a:buSzTx/>
            <a:buFontTx/>
            <a:buNone/>
            <a:tabLst/>
            <a:defRPr/>
          </a:pPr>
          <a:r>
            <a:rPr lang="en-GB" sz="2000" kern="1200" dirty="0"/>
            <a:t> 		‘</a:t>
          </a:r>
          <a:r>
            <a:rPr lang="en-GB" sz="2000" i="1" kern="1200" dirty="0" err="1"/>
            <a:t>si</a:t>
          </a:r>
          <a:r>
            <a:rPr lang="en-GB" sz="2000" kern="1200" dirty="0"/>
            <a:t>’ + plural adjective</a:t>
          </a:r>
          <a:endParaRPr lang="en-US" sz="2000" kern="1200" dirty="0"/>
        </a:p>
      </dsp:txBody>
      <dsp:txXfrm>
        <a:off x="71262" y="1547041"/>
        <a:ext cx="6371079" cy="1317279"/>
      </dsp:txXfrm>
    </dsp:sp>
    <dsp:sp modelId="{E8D80795-A0BC-48CC-A03B-3DF23EDC1E23}">
      <dsp:nvSpPr>
        <dsp:cNvPr id="0" name=""/>
        <dsp:cNvSpPr/>
      </dsp:nvSpPr>
      <dsp:spPr>
        <a:xfrm>
          <a:off x="0" y="2949842"/>
          <a:ext cx="6513603" cy="145980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have added: </a:t>
          </a:r>
        </a:p>
        <a:p>
          <a:pPr marL="0" lvl="0" indent="0" algn="l" defTabSz="889000">
            <a:lnSpc>
              <a:spcPct val="90000"/>
            </a:lnSpc>
            <a:spcBef>
              <a:spcPct val="0"/>
            </a:spcBef>
            <a:spcAft>
              <a:spcPct val="35000"/>
            </a:spcAft>
            <a:buNone/>
          </a:pPr>
          <a:r>
            <a:rPr lang="en-US" sz="2000" kern="1200" dirty="0"/>
            <a:t>		extracts from literature and </a:t>
          </a:r>
        </a:p>
        <a:p>
          <a:pPr marL="0" lvl="0" indent="0" algn="l" defTabSz="889000">
            <a:lnSpc>
              <a:spcPct val="90000"/>
            </a:lnSpc>
            <a:spcBef>
              <a:spcPct val="0"/>
            </a:spcBef>
            <a:spcAft>
              <a:spcPct val="35000"/>
            </a:spcAft>
            <a:buNone/>
          </a:pPr>
          <a:r>
            <a:rPr lang="en-US" sz="2000" kern="1200" dirty="0"/>
            <a:t> 		translation exercises</a:t>
          </a:r>
        </a:p>
      </dsp:txBody>
      <dsp:txXfrm>
        <a:off x="71262" y="3021104"/>
        <a:ext cx="6371079" cy="1317279"/>
      </dsp:txXfrm>
    </dsp:sp>
    <dsp:sp modelId="{9219B3D0-2384-4740-97ED-0C9E251ADFBA}">
      <dsp:nvSpPr>
        <dsp:cNvPr id="0" name=""/>
        <dsp:cNvSpPr/>
      </dsp:nvSpPr>
      <dsp:spPr>
        <a:xfrm>
          <a:off x="0" y="4425622"/>
          <a:ext cx="6513603" cy="145980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We have updated:</a:t>
          </a:r>
        </a:p>
        <a:p>
          <a:pPr marL="0" lvl="0" indent="0" algn="l" defTabSz="889000">
            <a:lnSpc>
              <a:spcPct val="90000"/>
            </a:lnSpc>
            <a:spcBef>
              <a:spcPct val="0"/>
            </a:spcBef>
            <a:spcAft>
              <a:spcPct val="35000"/>
            </a:spcAft>
            <a:buNone/>
          </a:pPr>
          <a:r>
            <a:rPr lang="en-US" sz="2000" kern="1200" dirty="0"/>
            <a:t>		photos (including the characters) 			illustrations </a:t>
          </a:r>
        </a:p>
        <a:p>
          <a:pPr marL="0" lvl="0" indent="0" algn="l" defTabSz="889000">
            <a:lnSpc>
              <a:spcPct val="90000"/>
            </a:lnSpc>
            <a:spcBef>
              <a:spcPct val="0"/>
            </a:spcBef>
            <a:spcAft>
              <a:spcPct val="35000"/>
            </a:spcAft>
            <a:buNone/>
          </a:pPr>
          <a:r>
            <a:rPr lang="en-US" sz="2000" kern="1200" dirty="0"/>
            <a:t>		Chapter 19</a:t>
          </a:r>
        </a:p>
      </dsp:txBody>
      <dsp:txXfrm>
        <a:off x="71262" y="4496884"/>
        <a:ext cx="6371079" cy="131727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E64D1-70DA-4A69-9126-997A2F00CAA4}" type="datetimeFigureOut">
              <a:rPr lang="en-GB" smtClean="0"/>
              <a:t>28/02/2019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B508F-1589-418F-BC06-501E0AF53E28}" type="slidenum">
              <a:rPr lang="en-GB" smtClean="0"/>
              <a:t>‹#›</a:t>
            </a:fld>
            <a:endParaRPr lang="en-GB"/>
          </a:p>
        </p:txBody>
      </p:sp>
    </p:spTree>
    <p:extLst>
      <p:ext uri="{BB962C8B-B14F-4D97-AF65-F5344CB8AC3E}">
        <p14:creationId xmlns:p14="http://schemas.microsoft.com/office/powerpoint/2010/main" val="113758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4B508F-1589-418F-BC06-501E0AF53E28}" type="slidenum">
              <a:rPr lang="en-GB" smtClean="0"/>
              <a:t>16</a:t>
            </a:fld>
            <a:endParaRPr lang="en-GB"/>
          </a:p>
        </p:txBody>
      </p:sp>
    </p:spTree>
    <p:extLst>
      <p:ext uri="{BB962C8B-B14F-4D97-AF65-F5344CB8AC3E}">
        <p14:creationId xmlns:p14="http://schemas.microsoft.com/office/powerpoint/2010/main" val="373666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A09F-B79C-475A-819F-BACD64042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B01A7D-C814-45F0-8FEB-65F51F419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02C157-B3FC-4650-95CC-2F106C1097FC}"/>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66422AD6-A88E-4369-A505-DB93BACD5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3FF8C6-4301-463A-930D-6DD0F0334B1B}"/>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189890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3312-2B45-4AD2-81B1-9A5E9AA38A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328A2-AC09-467F-88C8-FF4FD5C648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23E641-4D59-4C2A-8FF7-DBD54BBDD555}"/>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3B624F9B-0371-4EB6-A415-C76645ED3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33F73-D3E7-4CD4-BC74-6C48014AE3DC}"/>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237945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7AF9F0-A042-4F9C-A1E6-15923C9CAA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DB7EF-8607-4606-BAC4-20691A7C04E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45D52A-BADC-48E5-BB80-D48B313EC185}"/>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C2EDB126-C02C-4CC0-A415-015DD321B6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92B870-D4A0-4C77-95D7-A8CED40F1C75}"/>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174414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4FEE-BA65-4FF0-9AA1-4F03515EB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61EFF5-9A84-4DC3-B72C-F4EAFB5DF5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192B87-CD68-4AD6-BA68-DF49E7E82D8C}"/>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51554688-AA35-4114-AE52-04A581F4A1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943BC1-E1C4-4A7D-B394-203454CFE1B7}"/>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36330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68FE-4713-46CB-8B62-6FB36CB63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E338EA-CD17-4CB9-9CFF-EA2B31629C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5A5C00-582D-4725-A372-07F954040A4D}"/>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0FDBAAD0-9C9D-40A0-8E19-F43F0DF1D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246FD8-D018-4161-A815-4AFDCA243897}"/>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256116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B2C8-604E-4DF2-A75E-4B44977074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53A9A-4408-4D2E-B04E-361C5AE8BC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83E5F3-1ED6-4936-817E-43CE0BE41A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92A16F-EAE5-46E7-B24E-8A56AD72A7C6}"/>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6" name="Footer Placeholder 5">
            <a:extLst>
              <a:ext uri="{FF2B5EF4-FFF2-40B4-BE49-F238E27FC236}">
                <a16:creationId xmlns:a16="http://schemas.microsoft.com/office/drawing/2014/main" id="{4CA6B883-18F1-45F7-9BC1-85229D91F1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C7D377-12C9-4A9F-8EDC-2B056D9CBD0B}"/>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5232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5013-9F54-44CB-BE90-5DAE022457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97F8EF-E467-479B-B593-36A7F521C6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8ED7DA-F37E-4C0D-BE05-E89EEED780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19828B-8A26-45A7-A849-C4AA6E305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9DF11D-9D16-4A8E-8759-2E680D58768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955FE1-3776-40D5-8AFC-9A0D5E23214D}"/>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8" name="Footer Placeholder 7">
            <a:extLst>
              <a:ext uri="{FF2B5EF4-FFF2-40B4-BE49-F238E27FC236}">
                <a16:creationId xmlns:a16="http://schemas.microsoft.com/office/drawing/2014/main" id="{4AFB47D3-7CAF-498C-9799-464280E14F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ABF868-83EB-4F37-88E1-68C3E422165C}"/>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33756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27BB-0412-461D-8CC5-10FD8EB7A9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8067F6-D267-4EF8-88D8-6848E5BFC092}"/>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4" name="Footer Placeholder 3">
            <a:extLst>
              <a:ext uri="{FF2B5EF4-FFF2-40B4-BE49-F238E27FC236}">
                <a16:creationId xmlns:a16="http://schemas.microsoft.com/office/drawing/2014/main" id="{DE48A9FF-8AD8-4547-8998-9F727A2A4A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CDC7BB-9E83-413A-9E10-7058D089986A}"/>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113266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ACA2A-96A8-4972-9163-78D021713538}"/>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3" name="Footer Placeholder 2">
            <a:extLst>
              <a:ext uri="{FF2B5EF4-FFF2-40B4-BE49-F238E27FC236}">
                <a16:creationId xmlns:a16="http://schemas.microsoft.com/office/drawing/2014/main" id="{BFB7E525-88B3-436D-B8C2-26A74F1FEC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0E9F3F-B547-4FC0-87F7-82BEA8C6795C}"/>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202948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8BBD-5509-4D87-A286-30CB97C59F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2CD541-3160-4979-9C6E-35E944E43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1D19B45-E7F6-4C7D-A3E3-AA836E885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FCD75B-ACE2-41A6-92B8-AA3CC6EC620B}"/>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6" name="Footer Placeholder 5">
            <a:extLst>
              <a:ext uri="{FF2B5EF4-FFF2-40B4-BE49-F238E27FC236}">
                <a16:creationId xmlns:a16="http://schemas.microsoft.com/office/drawing/2014/main" id="{6FF69F97-E694-48ED-92D3-B30E38CCF9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2B511B-A208-42C0-A8DE-5D08594C4D23}"/>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138289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A462-E027-45F7-99C4-12F2B2BD1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EAFDDA-3E33-40F4-BD18-93B057A37A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0AEF07-2085-40B6-99C7-BF47654C2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77FF26-6D7F-47DA-90D0-C3CBF10CDCBF}"/>
              </a:ext>
            </a:extLst>
          </p:cNvPr>
          <p:cNvSpPr>
            <a:spLocks noGrp="1"/>
          </p:cNvSpPr>
          <p:nvPr>
            <p:ph type="dt" sz="half" idx="10"/>
          </p:nvPr>
        </p:nvSpPr>
        <p:spPr/>
        <p:txBody>
          <a:bodyPr/>
          <a:lstStyle/>
          <a:p>
            <a:fld id="{EF9398B8-E0E5-48F3-9DDB-5758341C3664}" type="datetimeFigureOut">
              <a:rPr lang="en-GB" smtClean="0"/>
              <a:t>28/02/2019</a:t>
            </a:fld>
            <a:endParaRPr lang="en-GB"/>
          </a:p>
        </p:txBody>
      </p:sp>
      <p:sp>
        <p:nvSpPr>
          <p:cNvPr id="6" name="Footer Placeholder 5">
            <a:extLst>
              <a:ext uri="{FF2B5EF4-FFF2-40B4-BE49-F238E27FC236}">
                <a16:creationId xmlns:a16="http://schemas.microsoft.com/office/drawing/2014/main" id="{0A1BA6EC-1D67-4F04-9FF1-3D90B98A7C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EA236D-6BBE-422D-887C-6E5A6B8DCB96}"/>
              </a:ext>
            </a:extLst>
          </p:cNvPr>
          <p:cNvSpPr>
            <a:spLocks noGrp="1"/>
          </p:cNvSpPr>
          <p:nvPr>
            <p:ph type="sldNum" sz="quarter" idx="12"/>
          </p:nvPr>
        </p:nvSpPr>
        <p:spPr/>
        <p:txBody>
          <a:bodyPr/>
          <a:lstStyle/>
          <a:p>
            <a:fld id="{DB12B646-8A4A-4DAC-86B1-2B1E67BBB7A4}" type="slidenum">
              <a:rPr lang="en-GB" smtClean="0"/>
              <a:t>‹#›</a:t>
            </a:fld>
            <a:endParaRPr lang="en-GB"/>
          </a:p>
        </p:txBody>
      </p:sp>
    </p:spTree>
    <p:extLst>
      <p:ext uri="{BB962C8B-B14F-4D97-AF65-F5344CB8AC3E}">
        <p14:creationId xmlns:p14="http://schemas.microsoft.com/office/powerpoint/2010/main" val="962591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73C-DE60-49CB-BAA0-C8AD734E2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12A21-76D6-4C9A-9673-93B159280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0EEEF1-24B7-407E-9949-E33E31145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398B8-E0E5-48F3-9DDB-5758341C3664}" type="datetimeFigureOut">
              <a:rPr lang="en-GB" smtClean="0"/>
              <a:t>28/02/2019</a:t>
            </a:fld>
            <a:endParaRPr lang="en-GB"/>
          </a:p>
        </p:txBody>
      </p:sp>
      <p:sp>
        <p:nvSpPr>
          <p:cNvPr id="5" name="Footer Placeholder 4">
            <a:extLst>
              <a:ext uri="{FF2B5EF4-FFF2-40B4-BE49-F238E27FC236}">
                <a16:creationId xmlns:a16="http://schemas.microsoft.com/office/drawing/2014/main" id="{3D75CB05-4E6C-4D61-8018-A1D4056011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84A851-5E83-49FD-AD3A-B051E726C7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2B646-8A4A-4DAC-86B1-2B1E67BBB7A4}" type="slidenum">
              <a:rPr lang="en-GB" smtClean="0"/>
              <a:t>‹#›</a:t>
            </a:fld>
            <a:endParaRPr lang="en-GB"/>
          </a:p>
        </p:txBody>
      </p:sp>
    </p:spTree>
    <p:extLst>
      <p:ext uri="{BB962C8B-B14F-4D97-AF65-F5344CB8AC3E}">
        <p14:creationId xmlns:p14="http://schemas.microsoft.com/office/powerpoint/2010/main" val="1059430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global.oup.com/education/content/secondary/series/amici-2nd-edition/?region=uk" TargetMode="External"/><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em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9592BE-6553-4EB8-A37E-E5F63773EB3D}"/>
              </a:ext>
            </a:extLst>
          </p:cNvPr>
          <p:cNvSpPr>
            <a:spLocks noGrp="1"/>
          </p:cNvSpPr>
          <p:nvPr>
            <p:ph type="ctrTitle"/>
          </p:nvPr>
        </p:nvSpPr>
        <p:spPr>
          <a:xfrm>
            <a:off x="526073" y="4756638"/>
            <a:ext cx="11139854" cy="930447"/>
          </a:xfrm>
        </p:spPr>
        <p:txBody>
          <a:bodyPr>
            <a:normAutofit/>
          </a:bodyPr>
          <a:lstStyle/>
          <a:p>
            <a:r>
              <a:rPr lang="en-GB" sz="5400" b="1">
                <a:solidFill>
                  <a:srgbClr val="FFFFFF"/>
                </a:solidFill>
              </a:rPr>
              <a:t>Carole Moore	Derek Aust</a:t>
            </a:r>
          </a:p>
        </p:txBody>
      </p:sp>
      <p:sp>
        <p:nvSpPr>
          <p:cNvPr id="3" name="Subtitle 2">
            <a:extLst>
              <a:ext uri="{FF2B5EF4-FFF2-40B4-BE49-F238E27FC236}">
                <a16:creationId xmlns:a16="http://schemas.microsoft.com/office/drawing/2014/main" id="{55A7409A-5285-4AAE-B650-A7812B935C2F}"/>
              </a:ext>
            </a:extLst>
          </p:cNvPr>
          <p:cNvSpPr>
            <a:spLocks noGrp="1"/>
          </p:cNvSpPr>
          <p:nvPr>
            <p:ph type="subTitle" idx="1"/>
          </p:nvPr>
        </p:nvSpPr>
        <p:spPr>
          <a:xfrm>
            <a:off x="1524000" y="5815698"/>
            <a:ext cx="9144000" cy="420001"/>
          </a:xfrm>
        </p:spPr>
        <p:txBody>
          <a:bodyPr>
            <a:normAutofit fontScale="77500" lnSpcReduction="20000"/>
          </a:bodyPr>
          <a:lstStyle/>
          <a:p>
            <a:r>
              <a:rPr lang="en-GB" sz="3900" b="1" dirty="0">
                <a:solidFill>
                  <a:srgbClr val="E7E6E6"/>
                </a:solidFill>
              </a:rPr>
              <a:t>Second Edition</a:t>
            </a:r>
            <a:endParaRPr lang="en-GB" sz="3900" dirty="0">
              <a:solidFill>
                <a:srgbClr val="E7E6E6"/>
              </a:solidFill>
            </a:endParaRPr>
          </a:p>
          <a:p>
            <a:endParaRPr lang="en-GB" sz="2000" dirty="0">
              <a:solidFill>
                <a:srgbClr val="E7E6E6"/>
              </a:solidFill>
            </a:endParaRPr>
          </a:p>
        </p:txBody>
      </p:sp>
      <p:pic>
        <p:nvPicPr>
          <p:cNvPr id="4" name="Picture 3">
            <a:extLst>
              <a:ext uri="{FF2B5EF4-FFF2-40B4-BE49-F238E27FC236}">
                <a16:creationId xmlns:a16="http://schemas.microsoft.com/office/drawing/2014/main" id="{01F216AD-7C43-4ACA-8A41-C6CACA7DE7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 y="800021"/>
            <a:ext cx="11496821" cy="3013056"/>
          </a:xfrm>
          <a:prstGeom prst="rect">
            <a:avLst/>
          </a:prstGeom>
          <a:noFill/>
        </p:spPr>
      </p:pic>
      <p:cxnSp>
        <p:nvCxnSpPr>
          <p:cNvPr id="17"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48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BAB43-C3A3-45FE-B817-8A6B0BFDE83E}"/>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Grammatica 5</a:t>
            </a:r>
          </a:p>
        </p:txBody>
      </p:sp>
      <p:sp>
        <p:nvSpPr>
          <p:cNvPr id="4" name="Text Placeholder 3">
            <a:extLst>
              <a:ext uri="{FF2B5EF4-FFF2-40B4-BE49-F238E27FC236}">
                <a16:creationId xmlns:a16="http://schemas.microsoft.com/office/drawing/2014/main" id="{AF69D086-4145-46CB-B888-4985C7643057}"/>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sz="1700" dirty="0">
              <a:solidFill>
                <a:schemeClr val="bg1"/>
              </a:solidFill>
            </a:endParaRPr>
          </a:p>
          <a:p>
            <a:r>
              <a:rPr lang="en-US" sz="1700" dirty="0">
                <a:solidFill>
                  <a:schemeClr val="bg1"/>
                </a:solidFill>
              </a:rPr>
              <a:t>Still the same helpful blue </a:t>
            </a:r>
            <a:r>
              <a:rPr lang="en-US" sz="1700" b="1" dirty="0" err="1">
                <a:solidFill>
                  <a:schemeClr val="bg1"/>
                </a:solidFill>
              </a:rPr>
              <a:t>Grammatica</a:t>
            </a:r>
            <a:r>
              <a:rPr lang="en-US" sz="1700" dirty="0">
                <a:solidFill>
                  <a:schemeClr val="bg1"/>
                </a:solidFill>
              </a:rPr>
              <a:t> summaries but with:</a:t>
            </a:r>
          </a:p>
          <a:p>
            <a:pPr marL="285750" indent="-228600">
              <a:buFont typeface="Arial" panose="020B0604020202020204" pitchFamily="34" charset="0"/>
              <a:buChar char="•"/>
            </a:pPr>
            <a:r>
              <a:rPr lang="en-US" sz="1700" dirty="0">
                <a:solidFill>
                  <a:schemeClr val="bg1"/>
                </a:solidFill>
              </a:rPr>
              <a:t>Exercise rubrics in English</a:t>
            </a:r>
          </a:p>
          <a:p>
            <a:pPr marL="285750" indent="-228600">
              <a:buFont typeface="Arial" panose="020B0604020202020204" pitchFamily="34" charset="0"/>
              <a:buChar char="•"/>
            </a:pPr>
            <a:r>
              <a:rPr lang="en-US" sz="1700" dirty="0">
                <a:solidFill>
                  <a:schemeClr val="bg1"/>
                </a:solidFill>
              </a:rPr>
              <a:t>Grammar pages updated to include the Future Perfect and the Conditional Perfect</a:t>
            </a:r>
          </a:p>
          <a:p>
            <a:pPr marL="285750" indent="-228600">
              <a:buFont typeface="Arial" panose="020B0604020202020204" pitchFamily="34" charset="0"/>
              <a:buChar char="•"/>
            </a:pPr>
            <a:r>
              <a:rPr lang="en-US" sz="1700" dirty="0">
                <a:solidFill>
                  <a:schemeClr val="bg1"/>
                </a:solidFill>
              </a:rPr>
              <a:t>Grammar Summary at back of book also updated to include these tenses</a:t>
            </a:r>
          </a:p>
          <a:p>
            <a:endParaRPr lang="en-US" sz="1700" dirty="0">
              <a:solidFill>
                <a:schemeClr val="bg1"/>
              </a:solidFill>
            </a:endParaRPr>
          </a:p>
        </p:txBody>
      </p:sp>
      <p:pic>
        <p:nvPicPr>
          <p:cNvPr id="5" name="Picture 4">
            <a:extLst>
              <a:ext uri="{FF2B5EF4-FFF2-40B4-BE49-F238E27FC236}">
                <a16:creationId xmlns:a16="http://schemas.microsoft.com/office/drawing/2014/main" id="{79C2CDA2-37A3-45C6-8C3C-0947036977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33257" y="485192"/>
            <a:ext cx="6858000" cy="5738325"/>
          </a:xfrm>
          <a:prstGeom prst="rect">
            <a:avLst/>
          </a:prstGeom>
          <a:noFill/>
        </p:spPr>
      </p:pic>
    </p:spTree>
    <p:extLst>
      <p:ext uri="{BB962C8B-B14F-4D97-AF65-F5344CB8AC3E}">
        <p14:creationId xmlns:p14="http://schemas.microsoft.com/office/powerpoint/2010/main" val="2062419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8C385-E8CD-410A-8286-DD70B992C3F2}"/>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Ripasso 1</a:t>
            </a:r>
            <a:br>
              <a:rPr lang="en-US" sz="2800" b="1" kern="1200">
                <a:solidFill>
                  <a:schemeClr val="bg1"/>
                </a:solidFill>
                <a:latin typeface="+mj-lt"/>
                <a:ea typeface="+mj-ea"/>
                <a:cs typeface="+mj-cs"/>
              </a:rPr>
            </a:br>
            <a:r>
              <a:rPr lang="en-US" sz="2800" b="1" kern="1200">
                <a:solidFill>
                  <a:schemeClr val="bg1"/>
                </a:solidFill>
                <a:latin typeface="+mj-lt"/>
                <a:ea typeface="+mj-ea"/>
                <a:cs typeface="+mj-cs"/>
              </a:rPr>
              <a:t>Come leggere</a:t>
            </a:r>
          </a:p>
        </p:txBody>
      </p:sp>
      <p:sp>
        <p:nvSpPr>
          <p:cNvPr id="4" name="Text Placeholder 3">
            <a:extLst>
              <a:ext uri="{FF2B5EF4-FFF2-40B4-BE49-F238E27FC236}">
                <a16:creationId xmlns:a16="http://schemas.microsoft.com/office/drawing/2014/main" id="{75CF22C3-7834-4D9F-A297-2F3BECFBB079}"/>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sz="1100" dirty="0">
              <a:solidFill>
                <a:schemeClr val="bg1"/>
              </a:solidFill>
            </a:endParaRPr>
          </a:p>
          <a:p>
            <a:r>
              <a:rPr lang="en-US" sz="1100" b="1" dirty="0">
                <a:solidFill>
                  <a:schemeClr val="bg1"/>
                </a:solidFill>
              </a:rPr>
              <a:t>Still same style – one page: </a:t>
            </a:r>
            <a:r>
              <a:rPr lang="en-US" sz="1100" b="1" i="1" dirty="0">
                <a:solidFill>
                  <a:schemeClr val="bg1"/>
                </a:solidFill>
              </a:rPr>
              <a:t>Come </a:t>
            </a:r>
            <a:r>
              <a:rPr lang="en-US" sz="1100" b="1" i="1" dirty="0" err="1">
                <a:solidFill>
                  <a:schemeClr val="bg1"/>
                </a:solidFill>
              </a:rPr>
              <a:t>leggere</a:t>
            </a:r>
            <a:endParaRPr lang="en-US" sz="1100" b="1" i="1" dirty="0">
              <a:solidFill>
                <a:schemeClr val="bg1"/>
              </a:solidFill>
            </a:endParaRPr>
          </a:p>
          <a:p>
            <a:pPr marL="285750" indent="-228600">
              <a:buFont typeface="Arial" panose="020B0604020202020204" pitchFamily="34" charset="0"/>
              <a:buChar char="•"/>
            </a:pPr>
            <a:r>
              <a:rPr lang="en-US" sz="1100" b="1" dirty="0">
                <a:solidFill>
                  <a:schemeClr val="bg1"/>
                </a:solidFill>
              </a:rPr>
              <a:t>An updated </a:t>
            </a:r>
            <a:r>
              <a:rPr lang="en-US" sz="1100" b="1" i="1" dirty="0" err="1">
                <a:solidFill>
                  <a:schemeClr val="bg1"/>
                </a:solidFill>
              </a:rPr>
              <a:t>aiuto</a:t>
            </a:r>
            <a:r>
              <a:rPr lang="en-US" sz="1100" b="1" i="1" dirty="0">
                <a:solidFill>
                  <a:schemeClr val="bg1"/>
                </a:solidFill>
              </a:rPr>
              <a:t> </a:t>
            </a:r>
            <a:r>
              <a:rPr lang="en-US" sz="1100" b="1" dirty="0">
                <a:solidFill>
                  <a:schemeClr val="bg1"/>
                </a:solidFill>
              </a:rPr>
              <a:t>section</a:t>
            </a:r>
          </a:p>
          <a:p>
            <a:pPr marL="285750" indent="-228600">
              <a:buFont typeface="Arial" panose="020B0604020202020204" pitchFamily="34" charset="0"/>
              <a:buChar char="•"/>
            </a:pPr>
            <a:r>
              <a:rPr lang="en-US" sz="1100" b="1" dirty="0">
                <a:solidFill>
                  <a:schemeClr val="bg1"/>
                </a:solidFill>
              </a:rPr>
              <a:t>Questions in Italian and English</a:t>
            </a:r>
          </a:p>
          <a:p>
            <a:pPr marL="285750" indent="-228600">
              <a:buFont typeface="Arial" panose="020B0604020202020204" pitchFamily="34" charset="0"/>
              <a:buChar char="•"/>
            </a:pPr>
            <a:r>
              <a:rPr lang="en-US" sz="1100" b="1" dirty="0">
                <a:solidFill>
                  <a:schemeClr val="bg1"/>
                </a:solidFill>
              </a:rPr>
              <a:t>A short translation into English</a:t>
            </a:r>
          </a:p>
          <a:p>
            <a:pPr marL="285750" indent="-228600">
              <a:buFont typeface="Arial" panose="020B0604020202020204" pitchFamily="34" charset="0"/>
              <a:buChar char="•"/>
            </a:pPr>
            <a:r>
              <a:rPr lang="en-US" sz="1100" b="1" dirty="0">
                <a:solidFill>
                  <a:schemeClr val="bg1"/>
                </a:solidFill>
              </a:rPr>
              <a:t>2 is a short summary in Italian of  </a:t>
            </a:r>
            <a:r>
              <a:rPr lang="en-US" sz="1100" b="1" i="1" dirty="0">
                <a:solidFill>
                  <a:schemeClr val="bg1"/>
                </a:solidFill>
              </a:rPr>
              <a:t>Il Barone </a:t>
            </a:r>
            <a:r>
              <a:rPr lang="en-US" sz="1100" b="1" i="1" dirty="0" err="1">
                <a:solidFill>
                  <a:schemeClr val="bg1"/>
                </a:solidFill>
              </a:rPr>
              <a:t>Rampante</a:t>
            </a:r>
            <a:r>
              <a:rPr lang="en-US" sz="1100" b="1" dirty="0">
                <a:solidFill>
                  <a:schemeClr val="bg1"/>
                </a:solidFill>
              </a:rPr>
              <a:t> by </a:t>
            </a:r>
            <a:r>
              <a:rPr lang="en-US" sz="1100" b="1" i="1" dirty="0">
                <a:solidFill>
                  <a:schemeClr val="bg1"/>
                </a:solidFill>
              </a:rPr>
              <a:t>Italo Calvino </a:t>
            </a:r>
            <a:r>
              <a:rPr lang="en-US" sz="1100" b="1" dirty="0">
                <a:solidFill>
                  <a:schemeClr val="bg1"/>
                </a:solidFill>
              </a:rPr>
              <a:t>with a translation into English and a comprehension exercise</a:t>
            </a:r>
          </a:p>
          <a:p>
            <a:pPr indent="-228600">
              <a:buFont typeface="Arial" panose="020B0604020202020204" pitchFamily="34" charset="0"/>
              <a:buChar char="•"/>
            </a:pPr>
            <a:endParaRPr lang="en-US" sz="1100" b="1" dirty="0">
              <a:solidFill>
                <a:schemeClr val="bg1"/>
              </a:solidFill>
            </a:endParaRPr>
          </a:p>
          <a:p>
            <a:r>
              <a:rPr lang="en-US" sz="1100" b="1" dirty="0">
                <a:solidFill>
                  <a:schemeClr val="bg1"/>
                </a:solidFill>
              </a:rPr>
              <a:t>N.B. As this is the first time students are faced with literature and it is quite early in the book, we thought this would be a gentler introduction to reading literary extracts.</a:t>
            </a:r>
          </a:p>
        </p:txBody>
      </p:sp>
      <p:pic>
        <p:nvPicPr>
          <p:cNvPr id="5" name="Picture 4">
            <a:extLst>
              <a:ext uri="{FF2B5EF4-FFF2-40B4-BE49-F238E27FC236}">
                <a16:creationId xmlns:a16="http://schemas.microsoft.com/office/drawing/2014/main" id="{7C92949A-4CCD-4C11-94E7-E50B23D31CB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79706" y="643467"/>
            <a:ext cx="5297860" cy="5598713"/>
          </a:xfrm>
          <a:prstGeom prst="rect">
            <a:avLst/>
          </a:prstGeom>
          <a:noFill/>
        </p:spPr>
      </p:pic>
    </p:spTree>
    <p:extLst>
      <p:ext uri="{BB962C8B-B14F-4D97-AF65-F5344CB8AC3E}">
        <p14:creationId xmlns:p14="http://schemas.microsoft.com/office/powerpoint/2010/main" val="174544667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5EE918C-69FC-4984-A610-365CBBA001F0}"/>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Ripasso 1 Come scrivere</a:t>
            </a:r>
          </a:p>
        </p:txBody>
      </p:sp>
      <p:sp>
        <p:nvSpPr>
          <p:cNvPr id="8" name="Text Placeholder 7">
            <a:extLst>
              <a:ext uri="{FF2B5EF4-FFF2-40B4-BE49-F238E27FC236}">
                <a16:creationId xmlns:a16="http://schemas.microsoft.com/office/drawing/2014/main" id="{5322100B-3263-423D-A4C6-CDF3AF0F39E9}"/>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a:solidFill>
                <a:schemeClr val="bg1"/>
              </a:solidFill>
            </a:endParaRPr>
          </a:p>
          <a:p>
            <a:pPr marL="285750" indent="-228600">
              <a:buFont typeface="Arial" panose="020B0604020202020204" pitchFamily="34" charset="0"/>
              <a:buChar char="•"/>
            </a:pPr>
            <a:r>
              <a:rPr lang="en-US">
                <a:solidFill>
                  <a:schemeClr val="bg1"/>
                </a:solidFill>
              </a:rPr>
              <a:t>New 2 page spread</a:t>
            </a:r>
          </a:p>
          <a:p>
            <a:pPr marL="285750" indent="-228600">
              <a:buFont typeface="Arial" panose="020B0604020202020204" pitchFamily="34" charset="0"/>
              <a:buChar char="•"/>
            </a:pPr>
            <a:r>
              <a:rPr lang="en-US">
                <a:solidFill>
                  <a:schemeClr val="bg1"/>
                </a:solidFill>
              </a:rPr>
              <a:t>Foundation style on left</a:t>
            </a:r>
          </a:p>
          <a:p>
            <a:pPr marL="285750" indent="-228600">
              <a:buFont typeface="Arial" panose="020B0604020202020204" pitchFamily="34" charset="0"/>
              <a:buChar char="•"/>
            </a:pPr>
            <a:r>
              <a:rPr lang="en-US">
                <a:solidFill>
                  <a:schemeClr val="bg1"/>
                </a:solidFill>
              </a:rPr>
              <a:t>Higher style on right</a:t>
            </a:r>
          </a:p>
          <a:p>
            <a:pPr marL="285750" indent="-228600">
              <a:buFont typeface="Arial" panose="020B0604020202020204" pitchFamily="34" charset="0"/>
              <a:buChar char="•"/>
            </a:pPr>
            <a:r>
              <a:rPr lang="en-US" b="1" i="1">
                <a:solidFill>
                  <a:schemeClr val="bg1"/>
                </a:solidFill>
              </a:rPr>
              <a:t>Aiuto</a:t>
            </a:r>
            <a:r>
              <a:rPr lang="en-US" b="1">
                <a:solidFill>
                  <a:schemeClr val="bg1"/>
                </a:solidFill>
              </a:rPr>
              <a:t> </a:t>
            </a:r>
            <a:r>
              <a:rPr lang="en-US">
                <a:solidFill>
                  <a:schemeClr val="bg1"/>
                </a:solidFill>
              </a:rPr>
              <a:t>boxes for guidance with tasks</a:t>
            </a:r>
          </a:p>
          <a:p>
            <a:pPr marL="285750" indent="-228600">
              <a:buFont typeface="Arial" panose="020B0604020202020204" pitchFamily="34" charset="0"/>
              <a:buChar char="•"/>
            </a:pPr>
            <a:r>
              <a:rPr lang="en-US">
                <a:solidFill>
                  <a:schemeClr val="bg1"/>
                </a:solidFill>
              </a:rPr>
              <a:t>As we are still near the beginning of the book this </a:t>
            </a:r>
            <a:r>
              <a:rPr lang="en-US" b="1" i="1">
                <a:solidFill>
                  <a:schemeClr val="bg1"/>
                </a:solidFill>
              </a:rPr>
              <a:t>Ripasso</a:t>
            </a:r>
            <a:r>
              <a:rPr lang="en-US">
                <a:solidFill>
                  <a:schemeClr val="bg1"/>
                </a:solidFill>
              </a:rPr>
              <a:t> uses only the Present tense</a:t>
            </a:r>
          </a:p>
          <a:p>
            <a:pPr marL="285750" indent="-228600">
              <a:buFont typeface="Arial" panose="020B0604020202020204" pitchFamily="34" charset="0"/>
              <a:buChar char="•"/>
            </a:pPr>
            <a:r>
              <a:rPr lang="en-US">
                <a:solidFill>
                  <a:schemeClr val="bg1"/>
                </a:solidFill>
              </a:rPr>
              <a:t>Sample answers in Teacher Handbook</a:t>
            </a:r>
          </a:p>
          <a:p>
            <a:pPr marL="285750" indent="-228600">
              <a:buFont typeface="Arial" panose="020B0604020202020204" pitchFamily="34" charset="0"/>
              <a:buChar char="•"/>
            </a:pPr>
            <a:endParaRPr lang="en-US">
              <a:solidFill>
                <a:schemeClr val="bg1"/>
              </a:solidFill>
            </a:endParaRPr>
          </a:p>
        </p:txBody>
      </p:sp>
      <p:pic>
        <p:nvPicPr>
          <p:cNvPr id="5" name="Picture 4">
            <a:extLst>
              <a:ext uri="{FF2B5EF4-FFF2-40B4-BE49-F238E27FC236}">
                <a16:creationId xmlns:a16="http://schemas.microsoft.com/office/drawing/2014/main" id="{25A8687C-5259-485A-A6BA-5A8C315B11A5}"/>
              </a:ext>
            </a:extLst>
          </p:cNvPr>
          <p:cNvPicPr>
            <a:picLocks noChangeAspect="1"/>
          </p:cNvPicPr>
          <p:nvPr/>
        </p:nvPicPr>
        <p:blipFill>
          <a:blip r:embed="rId2"/>
          <a:stretch>
            <a:fillRect/>
          </a:stretch>
        </p:blipFill>
        <p:spPr>
          <a:xfrm>
            <a:off x="4907903" y="821094"/>
            <a:ext cx="6913984" cy="5232572"/>
          </a:xfrm>
          <a:prstGeom prst="rect">
            <a:avLst/>
          </a:prstGeom>
        </p:spPr>
      </p:pic>
    </p:spTree>
    <p:extLst>
      <p:ext uri="{BB962C8B-B14F-4D97-AF65-F5344CB8AC3E}">
        <p14:creationId xmlns:p14="http://schemas.microsoft.com/office/powerpoint/2010/main" val="422516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42C7-1276-48AF-969E-99FFE5A1A57F}"/>
              </a:ext>
            </a:extLst>
          </p:cNvPr>
          <p:cNvSpPr>
            <a:spLocks noGrp="1"/>
          </p:cNvSpPr>
          <p:nvPr>
            <p:ph type="title"/>
          </p:nvPr>
        </p:nvSpPr>
        <p:spPr>
          <a:xfrm>
            <a:off x="6109498" y="908344"/>
            <a:ext cx="5244301" cy="1538130"/>
          </a:xfrm>
        </p:spPr>
        <p:txBody>
          <a:bodyPr vert="horz" lIns="91440" tIns="45720" rIns="91440" bIns="45720" rtlCol="0" anchor="ctr">
            <a:normAutofit/>
          </a:bodyPr>
          <a:lstStyle/>
          <a:p>
            <a:r>
              <a:rPr lang="en-US" sz="4400" b="1"/>
              <a:t>Ripasso 1 </a:t>
            </a:r>
            <a:br>
              <a:rPr lang="en-US" sz="4400" b="1"/>
            </a:br>
            <a:r>
              <a:rPr lang="en-US" sz="4400" b="1"/>
              <a:t>Come scrivere</a:t>
            </a:r>
            <a:endParaRPr lang="en-US" sz="4400"/>
          </a:p>
        </p:txBody>
      </p:sp>
      <p:sp>
        <p:nvSpPr>
          <p:cNvPr id="1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7" name="Picture 6">
            <a:extLst>
              <a:ext uri="{FF2B5EF4-FFF2-40B4-BE49-F238E27FC236}">
                <a16:creationId xmlns:a16="http://schemas.microsoft.com/office/drawing/2014/main" id="{A953D0E3-E575-4163-BFA4-3E7ADA06EE96}"/>
              </a:ext>
            </a:extLst>
          </p:cNvPr>
          <p:cNvPicPr>
            <a:picLocks noChangeAspect="1"/>
          </p:cNvPicPr>
          <p:nvPr/>
        </p:nvPicPr>
        <p:blipFill>
          <a:blip r:embed="rId2"/>
          <a:stretch>
            <a:fillRect/>
          </a:stretch>
        </p:blipFill>
        <p:spPr>
          <a:xfrm>
            <a:off x="1728369" y="1450448"/>
            <a:ext cx="2771550" cy="3948511"/>
          </a:xfrm>
          <a:prstGeom prst="rect">
            <a:avLst/>
          </a:prstGeom>
        </p:spPr>
      </p:pic>
      <p:sp>
        <p:nvSpPr>
          <p:cNvPr id="4" name="Text Placeholder 3">
            <a:extLst>
              <a:ext uri="{FF2B5EF4-FFF2-40B4-BE49-F238E27FC236}">
                <a16:creationId xmlns:a16="http://schemas.microsoft.com/office/drawing/2014/main" id="{0A628186-B963-4508-81DC-6FE05B6E83C2}"/>
              </a:ext>
            </a:extLst>
          </p:cNvPr>
          <p:cNvSpPr>
            <a:spLocks noGrp="1"/>
          </p:cNvSpPr>
          <p:nvPr>
            <p:ph type="body" sz="half" idx="2"/>
          </p:nvPr>
        </p:nvSpPr>
        <p:spPr>
          <a:xfrm>
            <a:off x="5911158" y="2706865"/>
            <a:ext cx="5383652" cy="3470097"/>
          </a:xfrm>
        </p:spPr>
        <p:txBody>
          <a:bodyPr vert="horz" lIns="91440" tIns="45720" rIns="91440" bIns="45720" rtlCol="0">
            <a:normAutofit/>
          </a:bodyPr>
          <a:lstStyle/>
          <a:p>
            <a:pPr indent="-228600">
              <a:buFont typeface="Arial" panose="020B0604020202020204" pitchFamily="34" charset="0"/>
              <a:buChar char="•"/>
            </a:pPr>
            <a:endParaRPr lang="en-US" sz="2400" dirty="0"/>
          </a:p>
          <a:p>
            <a:r>
              <a:rPr lang="en-US" sz="2400" dirty="0"/>
              <a:t>In </a:t>
            </a:r>
            <a:r>
              <a:rPr lang="en-US" sz="2400" dirty="0" err="1"/>
              <a:t>Ripasso</a:t>
            </a:r>
            <a:r>
              <a:rPr lang="en-US" sz="2400" dirty="0"/>
              <a:t> 1 the</a:t>
            </a:r>
            <a:r>
              <a:rPr lang="en-US" sz="2400" b="1" dirty="0"/>
              <a:t> </a:t>
            </a:r>
            <a:r>
              <a:rPr lang="en-US" sz="2400" b="1" dirty="0" err="1"/>
              <a:t>Aiuto</a:t>
            </a:r>
            <a:r>
              <a:rPr lang="en-US" sz="2400" b="1" dirty="0"/>
              <a:t> </a:t>
            </a:r>
            <a:r>
              <a:rPr lang="en-US" sz="2400" dirty="0"/>
              <a:t>boxes give clear advice on how to tackle each task</a:t>
            </a:r>
          </a:p>
        </p:txBody>
      </p:sp>
    </p:spTree>
    <p:extLst>
      <p:ext uri="{BB962C8B-B14F-4D97-AF65-F5344CB8AC3E}">
        <p14:creationId xmlns:p14="http://schemas.microsoft.com/office/powerpoint/2010/main" val="409169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27B0E-BCB5-41EB-AF93-D08333E0AE62}"/>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Ripasso 1 </a:t>
            </a:r>
            <a:br>
              <a:rPr lang="en-US" sz="2800" b="1" kern="1200">
                <a:solidFill>
                  <a:schemeClr val="bg1"/>
                </a:solidFill>
                <a:latin typeface="+mj-lt"/>
                <a:ea typeface="+mj-ea"/>
                <a:cs typeface="+mj-cs"/>
              </a:rPr>
            </a:br>
            <a:r>
              <a:rPr lang="en-US" sz="2800" b="1" kern="1200">
                <a:solidFill>
                  <a:schemeClr val="bg1"/>
                </a:solidFill>
                <a:latin typeface="+mj-lt"/>
                <a:ea typeface="+mj-ea"/>
                <a:cs typeface="+mj-cs"/>
              </a:rPr>
              <a:t>Come parlare</a:t>
            </a:r>
            <a:endParaRPr lang="en-US" sz="2800" kern="1200">
              <a:solidFill>
                <a:schemeClr val="bg1"/>
              </a:solidFill>
              <a:latin typeface="+mj-lt"/>
              <a:ea typeface="+mj-ea"/>
              <a:cs typeface="+mj-cs"/>
            </a:endParaRPr>
          </a:p>
        </p:txBody>
      </p:sp>
      <p:sp>
        <p:nvSpPr>
          <p:cNvPr id="4" name="Text Placeholder 3">
            <a:extLst>
              <a:ext uri="{FF2B5EF4-FFF2-40B4-BE49-F238E27FC236}">
                <a16:creationId xmlns:a16="http://schemas.microsoft.com/office/drawing/2014/main" id="{76A1D5E1-BB45-49BC-BC77-2585CBB9D7A8}"/>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dirty="0">
              <a:solidFill>
                <a:schemeClr val="bg1"/>
              </a:solidFill>
            </a:endParaRPr>
          </a:p>
          <a:p>
            <a:pPr marL="285750" indent="-228600">
              <a:buFont typeface="Arial" panose="020B0604020202020204" pitchFamily="34" charset="0"/>
              <a:buChar char="•"/>
            </a:pPr>
            <a:r>
              <a:rPr lang="en-US" dirty="0">
                <a:solidFill>
                  <a:schemeClr val="bg1"/>
                </a:solidFill>
              </a:rPr>
              <a:t>New 2 page spread</a:t>
            </a:r>
          </a:p>
          <a:p>
            <a:pPr marL="285750" indent="-228600">
              <a:buFont typeface="Arial" panose="020B0604020202020204" pitchFamily="34" charset="0"/>
              <a:buChar char="•"/>
            </a:pPr>
            <a:r>
              <a:rPr lang="en-US" dirty="0" err="1">
                <a:solidFill>
                  <a:schemeClr val="bg1"/>
                </a:solidFill>
              </a:rPr>
              <a:t>Aiuto</a:t>
            </a:r>
            <a:r>
              <a:rPr lang="en-US" dirty="0">
                <a:solidFill>
                  <a:schemeClr val="bg1"/>
                </a:solidFill>
              </a:rPr>
              <a:t>  and </a:t>
            </a:r>
            <a:r>
              <a:rPr lang="en-US" i="1" dirty="0" err="1">
                <a:solidFill>
                  <a:schemeClr val="bg1"/>
                </a:solidFill>
              </a:rPr>
              <a:t>Ricorda</a:t>
            </a:r>
            <a:r>
              <a:rPr lang="en-US" i="1" dirty="0">
                <a:solidFill>
                  <a:schemeClr val="bg1"/>
                </a:solidFill>
              </a:rPr>
              <a:t> </a:t>
            </a:r>
            <a:r>
              <a:rPr lang="en-US" dirty="0">
                <a:solidFill>
                  <a:schemeClr val="bg1"/>
                </a:solidFill>
              </a:rPr>
              <a:t>boxes for helpful advice</a:t>
            </a:r>
          </a:p>
          <a:p>
            <a:pPr marL="285750" indent="-228600">
              <a:buFont typeface="Arial" panose="020B0604020202020204" pitchFamily="34" charset="0"/>
              <a:buChar char="•"/>
            </a:pPr>
            <a:r>
              <a:rPr lang="en-US" dirty="0">
                <a:solidFill>
                  <a:schemeClr val="bg1"/>
                </a:solidFill>
              </a:rPr>
              <a:t>Upside down Teacher/Partner Role</a:t>
            </a:r>
          </a:p>
          <a:p>
            <a:pPr marL="285750" indent="-228600">
              <a:buFont typeface="Arial" panose="020B0604020202020204" pitchFamily="34" charset="0"/>
              <a:buChar char="•"/>
            </a:pPr>
            <a:r>
              <a:rPr lang="en-US" dirty="0">
                <a:solidFill>
                  <a:schemeClr val="bg1"/>
                </a:solidFill>
              </a:rPr>
              <a:t>Upside down unprepared questions for Photocard</a:t>
            </a:r>
          </a:p>
          <a:p>
            <a:pPr marL="285750" indent="-228600">
              <a:buFont typeface="Arial" panose="020B0604020202020204" pitchFamily="34" charset="0"/>
              <a:buChar char="•"/>
            </a:pPr>
            <a:r>
              <a:rPr lang="en-US" dirty="0">
                <a:solidFill>
                  <a:schemeClr val="bg1"/>
                </a:solidFill>
              </a:rPr>
              <a:t>Sample answers for Role Plays, Photo Cards and General Conversation questions in Teacher Handbook</a:t>
            </a:r>
          </a:p>
          <a:p>
            <a:pPr indent="-228600">
              <a:buFont typeface="Arial" panose="020B0604020202020204" pitchFamily="34" charset="0"/>
              <a:buChar char="•"/>
            </a:pPr>
            <a:endParaRPr lang="en-US" dirty="0">
              <a:solidFill>
                <a:schemeClr val="bg1"/>
              </a:solidFill>
            </a:endParaRPr>
          </a:p>
          <a:p>
            <a:pPr marL="285750" indent="-228600">
              <a:buFont typeface="Arial" panose="020B0604020202020204" pitchFamily="34" charset="0"/>
              <a:buChar char="•"/>
            </a:pPr>
            <a:endParaRPr lang="en-US" dirty="0">
              <a:solidFill>
                <a:schemeClr val="bg1"/>
              </a:solidFill>
            </a:endParaRPr>
          </a:p>
          <a:p>
            <a:pPr indent="-228600">
              <a:buFont typeface="Arial" panose="020B0604020202020204" pitchFamily="34" charset="0"/>
              <a:buChar char="•"/>
            </a:pPr>
            <a:endParaRPr lang="en-US" dirty="0">
              <a:solidFill>
                <a:schemeClr val="bg1"/>
              </a:solidFill>
            </a:endParaRPr>
          </a:p>
          <a:p>
            <a:pPr marL="285750" indent="-228600">
              <a:buFont typeface="Arial" panose="020B0604020202020204" pitchFamily="34" charset="0"/>
              <a:buChar char="•"/>
            </a:pPr>
            <a:endParaRPr lang="en-US" dirty="0">
              <a:solidFill>
                <a:schemeClr val="bg1"/>
              </a:solidFill>
            </a:endParaRPr>
          </a:p>
        </p:txBody>
      </p:sp>
      <p:pic>
        <p:nvPicPr>
          <p:cNvPr id="6" name="Picture 5">
            <a:extLst>
              <a:ext uri="{FF2B5EF4-FFF2-40B4-BE49-F238E27FC236}">
                <a16:creationId xmlns:a16="http://schemas.microsoft.com/office/drawing/2014/main" id="{46A4A8C0-8D13-4131-9652-6AD42AE6F1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66522" y="569167"/>
            <a:ext cx="6830009" cy="5484499"/>
          </a:xfrm>
          <a:prstGeom prst="rect">
            <a:avLst/>
          </a:prstGeom>
          <a:noFill/>
        </p:spPr>
      </p:pic>
    </p:spTree>
    <p:extLst>
      <p:ext uri="{BB962C8B-B14F-4D97-AF65-F5344CB8AC3E}">
        <p14:creationId xmlns:p14="http://schemas.microsoft.com/office/powerpoint/2010/main" val="2873406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6B939-D436-4708-A5D1-785D870387F5}"/>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Ripasso 3</a:t>
            </a:r>
            <a:br>
              <a:rPr lang="en-US" sz="2800" b="1" kern="1200">
                <a:solidFill>
                  <a:schemeClr val="bg1"/>
                </a:solidFill>
                <a:latin typeface="+mj-lt"/>
                <a:ea typeface="+mj-ea"/>
                <a:cs typeface="+mj-cs"/>
              </a:rPr>
            </a:br>
            <a:r>
              <a:rPr lang="en-US" sz="2800" b="1" kern="1200">
                <a:solidFill>
                  <a:schemeClr val="bg1"/>
                </a:solidFill>
                <a:latin typeface="+mj-lt"/>
                <a:ea typeface="+mj-ea"/>
                <a:cs typeface="+mj-cs"/>
              </a:rPr>
              <a:t>Come ascoltare</a:t>
            </a:r>
          </a:p>
        </p:txBody>
      </p:sp>
      <p:sp>
        <p:nvSpPr>
          <p:cNvPr id="4" name="Text Placeholder 3">
            <a:extLst>
              <a:ext uri="{FF2B5EF4-FFF2-40B4-BE49-F238E27FC236}">
                <a16:creationId xmlns:a16="http://schemas.microsoft.com/office/drawing/2014/main" id="{88AC1C46-5E74-46D4-BC6D-35624C0CDCEF}"/>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sz="2000" dirty="0">
              <a:solidFill>
                <a:schemeClr val="bg1"/>
              </a:solidFill>
            </a:endParaRPr>
          </a:p>
          <a:p>
            <a:r>
              <a:rPr lang="en-US" sz="2000" b="1" dirty="0">
                <a:solidFill>
                  <a:schemeClr val="bg1"/>
                </a:solidFill>
              </a:rPr>
              <a:t>Still same style – one page: </a:t>
            </a:r>
            <a:r>
              <a:rPr lang="en-US" sz="2000" b="1" i="1" dirty="0">
                <a:solidFill>
                  <a:schemeClr val="bg1"/>
                </a:solidFill>
              </a:rPr>
              <a:t>Come </a:t>
            </a:r>
            <a:r>
              <a:rPr lang="en-US" sz="2000" b="1" i="1" dirty="0" err="1">
                <a:solidFill>
                  <a:schemeClr val="bg1"/>
                </a:solidFill>
              </a:rPr>
              <a:t>ascoltare</a:t>
            </a:r>
            <a:endParaRPr lang="en-US" sz="2000" b="1" i="1" dirty="0">
              <a:solidFill>
                <a:schemeClr val="bg1"/>
              </a:solidFill>
            </a:endParaRPr>
          </a:p>
          <a:p>
            <a:r>
              <a:rPr lang="en-US" sz="2000" b="1" dirty="0">
                <a:solidFill>
                  <a:schemeClr val="bg1"/>
                </a:solidFill>
              </a:rPr>
              <a:t>Still same recording</a:t>
            </a:r>
          </a:p>
          <a:p>
            <a:pPr marL="285750" indent="-228600">
              <a:buFont typeface="Arial" panose="020B0604020202020204" pitchFamily="34" charset="0"/>
              <a:buChar char="•"/>
            </a:pPr>
            <a:r>
              <a:rPr lang="en-US" sz="2000" b="1" dirty="0">
                <a:solidFill>
                  <a:schemeClr val="bg1"/>
                </a:solidFill>
              </a:rPr>
              <a:t>An updated photo</a:t>
            </a:r>
          </a:p>
          <a:p>
            <a:pPr marL="285750" indent="-228600">
              <a:buFont typeface="Arial" panose="020B0604020202020204" pitchFamily="34" charset="0"/>
              <a:buChar char="•"/>
            </a:pPr>
            <a:r>
              <a:rPr lang="en-US" sz="2000" b="1" dirty="0">
                <a:solidFill>
                  <a:schemeClr val="bg1"/>
                </a:solidFill>
              </a:rPr>
              <a:t>Questions in Italian and English</a:t>
            </a:r>
          </a:p>
          <a:p>
            <a:pPr marL="285750" indent="-228600">
              <a:buFont typeface="Arial" panose="020B0604020202020204" pitchFamily="34" charset="0"/>
              <a:buChar char="•"/>
            </a:pPr>
            <a:r>
              <a:rPr lang="en-US" sz="2000" b="1" dirty="0">
                <a:solidFill>
                  <a:schemeClr val="bg1"/>
                </a:solidFill>
              </a:rPr>
              <a:t>Ex 3 changed to questions in English</a:t>
            </a:r>
          </a:p>
          <a:p>
            <a:pPr indent="-228600">
              <a:buFont typeface="Arial" panose="020B0604020202020204" pitchFamily="34" charset="0"/>
              <a:buChar char="•"/>
            </a:pPr>
            <a:endParaRPr lang="en-US" sz="2000" dirty="0">
              <a:solidFill>
                <a:schemeClr val="bg1"/>
              </a:solidFill>
            </a:endParaRPr>
          </a:p>
        </p:txBody>
      </p:sp>
      <p:pic>
        <p:nvPicPr>
          <p:cNvPr id="13" name="Picture Placeholder 12">
            <a:extLst>
              <a:ext uri="{FF2B5EF4-FFF2-40B4-BE49-F238E27FC236}">
                <a16:creationId xmlns:a16="http://schemas.microsoft.com/office/drawing/2014/main" id="{887DDB71-D2DA-4EB6-8413-352CCE0E7E34}"/>
              </a:ext>
            </a:extLst>
          </p:cNvPr>
          <p:cNvPicPr>
            <a:picLocks noGrp="1" noChangeAspect="1"/>
          </p:cNvPicPr>
          <p:nvPr>
            <p:ph type="pic" idx="1"/>
          </p:nvPr>
        </p:nvPicPr>
        <p:blipFill rotWithShape="1">
          <a:blip r:embed="rId2"/>
          <a:srcRect l="3296"/>
          <a:stretch/>
        </p:blipFill>
        <p:spPr>
          <a:xfrm>
            <a:off x="6016483" y="643467"/>
            <a:ext cx="4813329" cy="5410199"/>
          </a:xfrm>
          <a:prstGeom prst="rect">
            <a:avLst/>
          </a:prstGeom>
        </p:spPr>
      </p:pic>
      <p:sp>
        <p:nvSpPr>
          <p:cNvPr id="6" name="Picture Placeholder 2">
            <a:extLst>
              <a:ext uri="{FF2B5EF4-FFF2-40B4-BE49-F238E27FC236}">
                <a16:creationId xmlns:a16="http://schemas.microsoft.com/office/drawing/2014/main" id="{BF84149E-C627-4B70-AEEE-E50DED506D1C}"/>
              </a:ext>
            </a:extLst>
          </p:cNvPr>
          <p:cNvSpPr txBox="1">
            <a:spLocks/>
          </p:cNvSpPr>
          <p:nvPr/>
        </p:nvSpPr>
        <p:spPr>
          <a:xfrm>
            <a:off x="5335588" y="1139825"/>
            <a:ext cx="6172200" cy="4873625"/>
          </a:xfrm>
          <a:prstGeom prst="rect">
            <a:avLst/>
          </a:prstGeom>
        </p:spPr>
      </p:sp>
      <p:sp>
        <p:nvSpPr>
          <p:cNvPr id="10" name="Picture Placeholder 2">
            <a:extLst>
              <a:ext uri="{FF2B5EF4-FFF2-40B4-BE49-F238E27FC236}">
                <a16:creationId xmlns:a16="http://schemas.microsoft.com/office/drawing/2014/main" id="{86D01416-B897-4F55-B62C-6F452C0C1C33}"/>
              </a:ext>
            </a:extLst>
          </p:cNvPr>
          <p:cNvSpPr txBox="1">
            <a:spLocks/>
          </p:cNvSpPr>
          <p:nvPr/>
        </p:nvSpPr>
        <p:spPr>
          <a:xfrm>
            <a:off x="5335588" y="1139825"/>
            <a:ext cx="6172200" cy="4873625"/>
          </a:xfrm>
          <a:prstGeom prst="rect">
            <a:avLst/>
          </a:prstGeom>
        </p:spPr>
      </p:sp>
      <p:sp>
        <p:nvSpPr>
          <p:cNvPr id="12" name="Picture Placeholder 2">
            <a:extLst>
              <a:ext uri="{FF2B5EF4-FFF2-40B4-BE49-F238E27FC236}">
                <a16:creationId xmlns:a16="http://schemas.microsoft.com/office/drawing/2014/main" id="{B18609CA-EC40-479A-9117-94AA7C6861A2}"/>
              </a:ext>
            </a:extLst>
          </p:cNvPr>
          <p:cNvSpPr txBox="1">
            <a:spLocks/>
          </p:cNvSpPr>
          <p:nvPr/>
        </p:nvSpPr>
        <p:spPr>
          <a:xfrm>
            <a:off x="5335588" y="1139825"/>
            <a:ext cx="6172200" cy="4873625"/>
          </a:xfrm>
          <a:prstGeom prst="rect">
            <a:avLst/>
          </a:prstGeom>
        </p:spPr>
      </p:sp>
    </p:spTree>
    <p:extLst>
      <p:ext uri="{BB962C8B-B14F-4D97-AF65-F5344CB8AC3E}">
        <p14:creationId xmlns:p14="http://schemas.microsoft.com/office/powerpoint/2010/main" val="3958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AB3EC-0037-4EA1-A913-F9DF1FCAAE4F}"/>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b="1" kern="1200">
                <a:solidFill>
                  <a:schemeClr val="bg1"/>
                </a:solidFill>
                <a:latin typeface="+mj-lt"/>
                <a:ea typeface="+mj-ea"/>
                <a:cs typeface="+mj-cs"/>
              </a:rPr>
              <a:t>Ripasso 3</a:t>
            </a:r>
            <a:br>
              <a:rPr lang="en-US" sz="2800" b="1" kern="1200">
                <a:solidFill>
                  <a:schemeClr val="bg1"/>
                </a:solidFill>
                <a:latin typeface="+mj-lt"/>
                <a:ea typeface="+mj-ea"/>
                <a:cs typeface="+mj-cs"/>
              </a:rPr>
            </a:br>
            <a:r>
              <a:rPr lang="en-US" sz="2800" b="1" kern="1200">
                <a:solidFill>
                  <a:schemeClr val="bg1"/>
                </a:solidFill>
                <a:latin typeface="+mj-lt"/>
                <a:ea typeface="+mj-ea"/>
                <a:cs typeface="+mj-cs"/>
              </a:rPr>
              <a:t>Come leggere</a:t>
            </a:r>
          </a:p>
        </p:txBody>
      </p:sp>
      <p:sp>
        <p:nvSpPr>
          <p:cNvPr id="4" name="Text Placeholder 3">
            <a:extLst>
              <a:ext uri="{FF2B5EF4-FFF2-40B4-BE49-F238E27FC236}">
                <a16:creationId xmlns:a16="http://schemas.microsoft.com/office/drawing/2014/main" id="{5FC81399-CA05-4A4C-A1AF-A3560FFB5682}"/>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buFont typeface="Arial" panose="020B0604020202020204" pitchFamily="34" charset="0"/>
              <a:buChar char="•"/>
            </a:pPr>
            <a:endParaRPr lang="en-US" sz="2000" dirty="0">
              <a:solidFill>
                <a:schemeClr val="bg1"/>
              </a:solidFill>
            </a:endParaRPr>
          </a:p>
          <a:p>
            <a:r>
              <a:rPr lang="en-US" sz="2000" b="1" dirty="0">
                <a:solidFill>
                  <a:schemeClr val="bg1"/>
                </a:solidFill>
              </a:rPr>
              <a:t>Same text on </a:t>
            </a:r>
            <a:r>
              <a:rPr lang="en-US" sz="2000" b="1" i="1" dirty="0">
                <a:solidFill>
                  <a:schemeClr val="bg1"/>
                </a:solidFill>
              </a:rPr>
              <a:t>La </a:t>
            </a:r>
            <a:r>
              <a:rPr lang="en-US" sz="2000" b="1" i="1" dirty="0" err="1">
                <a:solidFill>
                  <a:schemeClr val="bg1"/>
                </a:solidFill>
              </a:rPr>
              <a:t>spesa</a:t>
            </a:r>
            <a:r>
              <a:rPr lang="en-US" sz="2000" b="1" i="1" dirty="0">
                <a:solidFill>
                  <a:schemeClr val="bg1"/>
                </a:solidFill>
              </a:rPr>
              <a:t> a Firenze</a:t>
            </a:r>
          </a:p>
          <a:p>
            <a:pPr marL="285750" indent="-228600">
              <a:buFont typeface="Arial" panose="020B0604020202020204" pitchFamily="34" charset="0"/>
              <a:buChar char="•"/>
            </a:pPr>
            <a:r>
              <a:rPr lang="en-US" sz="2000" b="1" dirty="0">
                <a:solidFill>
                  <a:schemeClr val="bg1"/>
                </a:solidFill>
              </a:rPr>
              <a:t> New translation from Italian (about working as a volunteer)</a:t>
            </a:r>
          </a:p>
          <a:p>
            <a:pPr marL="285750" indent="-228600">
              <a:buFont typeface="Arial" panose="020B0604020202020204" pitchFamily="34" charset="0"/>
              <a:buChar char="•"/>
            </a:pPr>
            <a:r>
              <a:rPr lang="en-US" sz="2000" b="1" dirty="0">
                <a:solidFill>
                  <a:schemeClr val="bg1"/>
                </a:solidFill>
              </a:rPr>
              <a:t>New extract from </a:t>
            </a:r>
            <a:r>
              <a:rPr lang="en-US" sz="2000" b="1" i="1" dirty="0" err="1">
                <a:solidFill>
                  <a:schemeClr val="bg1"/>
                </a:solidFill>
              </a:rPr>
              <a:t>Favole</a:t>
            </a:r>
            <a:r>
              <a:rPr lang="en-US" sz="2000" b="1" i="1" dirty="0">
                <a:solidFill>
                  <a:schemeClr val="bg1"/>
                </a:solidFill>
              </a:rPr>
              <a:t> al </a:t>
            </a:r>
            <a:r>
              <a:rPr lang="en-US" sz="2000" b="1" i="1" dirty="0" err="1">
                <a:solidFill>
                  <a:schemeClr val="bg1"/>
                </a:solidFill>
              </a:rPr>
              <a:t>telefono</a:t>
            </a:r>
            <a:r>
              <a:rPr lang="en-US" sz="2000" b="1" i="1" dirty="0">
                <a:solidFill>
                  <a:schemeClr val="bg1"/>
                </a:solidFill>
              </a:rPr>
              <a:t> </a:t>
            </a:r>
            <a:r>
              <a:rPr lang="en-US" sz="2000" b="1" dirty="0">
                <a:solidFill>
                  <a:schemeClr val="bg1"/>
                </a:solidFill>
              </a:rPr>
              <a:t>by Gianni </a:t>
            </a:r>
            <a:r>
              <a:rPr lang="en-US" sz="2000" b="1" dirty="0" err="1">
                <a:solidFill>
                  <a:schemeClr val="bg1"/>
                </a:solidFill>
              </a:rPr>
              <a:t>Rodari</a:t>
            </a:r>
            <a:r>
              <a:rPr lang="en-US" sz="2000" b="1" dirty="0">
                <a:solidFill>
                  <a:schemeClr val="bg1"/>
                </a:solidFill>
              </a:rPr>
              <a:t> with questions in English</a:t>
            </a:r>
          </a:p>
        </p:txBody>
      </p:sp>
      <p:pic>
        <p:nvPicPr>
          <p:cNvPr id="7" name="Picture Placeholder 6">
            <a:extLst>
              <a:ext uri="{FF2B5EF4-FFF2-40B4-BE49-F238E27FC236}">
                <a16:creationId xmlns:a16="http://schemas.microsoft.com/office/drawing/2014/main" id="{07B67731-79E1-46BE-8EB2-F46B2F4EB6F4}"/>
              </a:ext>
            </a:extLst>
          </p:cNvPr>
          <p:cNvPicPr>
            <a:picLocks noGrp="1" noChangeAspect="1"/>
          </p:cNvPicPr>
          <p:nvPr>
            <p:ph type="pic" idx="1"/>
          </p:nvPr>
        </p:nvPicPr>
        <p:blipFill rotWithShape="1">
          <a:blip r:embed="rId3"/>
          <a:srcRect r="3" b="7926"/>
          <a:stretch/>
        </p:blipFill>
        <p:spPr>
          <a:xfrm>
            <a:off x="5047862" y="643467"/>
            <a:ext cx="6148873" cy="5654696"/>
          </a:xfrm>
          <a:prstGeom prst="rect">
            <a:avLst/>
          </a:prstGeom>
        </p:spPr>
      </p:pic>
    </p:spTree>
    <p:extLst>
      <p:ext uri="{BB962C8B-B14F-4D97-AF65-F5344CB8AC3E}">
        <p14:creationId xmlns:p14="http://schemas.microsoft.com/office/powerpoint/2010/main" val="103308271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774C-8C9A-45F6-ADFB-05BA087E3A9B}"/>
              </a:ext>
            </a:extLst>
          </p:cNvPr>
          <p:cNvSpPr>
            <a:spLocks noGrp="1"/>
          </p:cNvSpPr>
          <p:nvPr>
            <p:ph type="title"/>
          </p:nvPr>
        </p:nvSpPr>
        <p:spPr>
          <a:xfrm>
            <a:off x="506900" y="535354"/>
            <a:ext cx="3932237" cy="1600200"/>
          </a:xfrm>
        </p:spPr>
        <p:txBody>
          <a:bodyPr/>
          <a:lstStyle/>
          <a:p>
            <a:r>
              <a:rPr lang="en-GB" b="1"/>
              <a:t>Teacher Handbook</a:t>
            </a:r>
            <a:br>
              <a:rPr lang="en-GB" b="1"/>
            </a:br>
            <a:r>
              <a:rPr lang="en-GB" b="1"/>
              <a:t>Ripasso 3</a:t>
            </a:r>
            <a:endParaRPr lang="en-GB" b="1" dirty="0"/>
          </a:p>
        </p:txBody>
      </p:sp>
      <p:sp>
        <p:nvSpPr>
          <p:cNvPr id="3" name="Picture Placeholder 2">
            <a:extLst>
              <a:ext uri="{FF2B5EF4-FFF2-40B4-BE49-F238E27FC236}">
                <a16:creationId xmlns:a16="http://schemas.microsoft.com/office/drawing/2014/main" id="{199D010F-8CDD-4BBF-A50C-A4BDD75D55E4}"/>
              </a:ext>
            </a:extLst>
          </p:cNvPr>
          <p:cNvSpPr>
            <a:spLocks noGrp="1"/>
          </p:cNvSpPr>
          <p:nvPr>
            <p:ph type="pic" idx="1"/>
          </p:nvPr>
        </p:nvSpPr>
        <p:spPr/>
      </p:sp>
      <p:sp>
        <p:nvSpPr>
          <p:cNvPr id="4" name="Text Placeholder 3">
            <a:extLst>
              <a:ext uri="{FF2B5EF4-FFF2-40B4-BE49-F238E27FC236}">
                <a16:creationId xmlns:a16="http://schemas.microsoft.com/office/drawing/2014/main" id="{121E7AAC-54E2-43CC-A9A7-A03949DD9FEA}"/>
              </a:ext>
            </a:extLst>
          </p:cNvPr>
          <p:cNvSpPr>
            <a:spLocks noGrp="1"/>
          </p:cNvSpPr>
          <p:nvPr>
            <p:ph type="body" sz="half" idx="2"/>
          </p:nvPr>
        </p:nvSpPr>
        <p:spPr>
          <a:xfrm>
            <a:off x="506900" y="2057400"/>
            <a:ext cx="3932237" cy="3811588"/>
          </a:xfrm>
        </p:spPr>
        <p:txBody>
          <a:bodyPr>
            <a:normAutofit fontScale="92500" lnSpcReduction="10000"/>
          </a:bodyPr>
          <a:lstStyle/>
          <a:p>
            <a:endParaRPr lang="en-GB" dirty="0"/>
          </a:p>
          <a:p>
            <a:pPr marL="285750" indent="-285750">
              <a:buFont typeface="Wingdings" panose="05000000000000000000" pitchFamily="2" charset="2"/>
              <a:buChar char="v"/>
            </a:pPr>
            <a:r>
              <a:rPr lang="en-GB" dirty="0"/>
              <a:t>Teacher handbook fully updated to incorporate changes to Student Book</a:t>
            </a:r>
          </a:p>
          <a:p>
            <a:pPr marL="285750" indent="-285750">
              <a:buFont typeface="Wingdings" panose="05000000000000000000" pitchFamily="2" charset="2"/>
              <a:buChar char="v"/>
            </a:pPr>
            <a:r>
              <a:rPr lang="en-GB" dirty="0"/>
              <a:t>Example on the right shows answers to </a:t>
            </a:r>
            <a:r>
              <a:rPr lang="en-GB" i="1" dirty="0" err="1"/>
              <a:t>Ripasso</a:t>
            </a:r>
            <a:r>
              <a:rPr lang="en-GB" dirty="0"/>
              <a:t> 3 </a:t>
            </a:r>
            <a:r>
              <a:rPr lang="en-GB" i="1" dirty="0"/>
              <a:t>Come </a:t>
            </a:r>
            <a:r>
              <a:rPr lang="en-GB" i="1" dirty="0" err="1"/>
              <a:t>leggere</a:t>
            </a:r>
            <a:r>
              <a:rPr lang="en-GB" i="1" dirty="0"/>
              <a:t> </a:t>
            </a:r>
            <a:r>
              <a:rPr lang="en-GB" dirty="0"/>
              <a:t>Translation Exercise as well as sample answers to the new </a:t>
            </a:r>
            <a:r>
              <a:rPr lang="en-GB" i="1" dirty="0"/>
              <a:t>Come </a:t>
            </a:r>
            <a:r>
              <a:rPr lang="en-GB" i="1" dirty="0" err="1"/>
              <a:t>parlare</a:t>
            </a:r>
            <a:r>
              <a:rPr lang="en-GB" i="1" dirty="0"/>
              <a:t> </a:t>
            </a:r>
            <a:r>
              <a:rPr lang="en-GB" dirty="0"/>
              <a:t>and </a:t>
            </a:r>
            <a:r>
              <a:rPr lang="en-GB" i="1" dirty="0"/>
              <a:t>Come </a:t>
            </a:r>
            <a:r>
              <a:rPr lang="en-GB" i="1" dirty="0" err="1"/>
              <a:t>scrivere</a:t>
            </a:r>
            <a:r>
              <a:rPr lang="en-GB" i="1" dirty="0"/>
              <a:t> </a:t>
            </a:r>
            <a:r>
              <a:rPr lang="en-GB" dirty="0"/>
              <a:t>sections.</a:t>
            </a:r>
          </a:p>
          <a:p>
            <a:pPr marL="285750" indent="-285750">
              <a:buFont typeface="Wingdings" panose="05000000000000000000" pitchFamily="2" charset="2"/>
              <a:buChar char="v"/>
            </a:pPr>
            <a:r>
              <a:rPr lang="en-GB" dirty="0"/>
              <a:t>It also gives a little detail about </a:t>
            </a:r>
            <a:r>
              <a:rPr lang="en-GB" i="1" dirty="0" err="1"/>
              <a:t>Favole</a:t>
            </a:r>
            <a:r>
              <a:rPr lang="en-GB" i="1" dirty="0"/>
              <a:t> al </a:t>
            </a:r>
            <a:r>
              <a:rPr lang="en-GB" i="1" dirty="0" err="1"/>
              <a:t>telefono</a:t>
            </a:r>
            <a:endParaRPr lang="en-GB" i="1" dirty="0"/>
          </a:p>
          <a:p>
            <a:r>
              <a:rPr lang="en-GB" dirty="0"/>
              <a:t>‘… </a:t>
            </a:r>
            <a:r>
              <a:rPr lang="en-GB" b="1" dirty="0" err="1"/>
              <a:t>Favole</a:t>
            </a:r>
            <a:r>
              <a:rPr lang="en-GB" b="1" dirty="0"/>
              <a:t> al </a:t>
            </a:r>
            <a:r>
              <a:rPr lang="en-GB" b="1" dirty="0" err="1"/>
              <a:t>telefono</a:t>
            </a:r>
            <a:r>
              <a:rPr lang="en-GB" b="1" dirty="0"/>
              <a:t>. Gianni </a:t>
            </a:r>
            <a:r>
              <a:rPr lang="en-GB" b="1" dirty="0" err="1"/>
              <a:t>Rodari</a:t>
            </a:r>
            <a:r>
              <a:rPr lang="en-GB" b="1" dirty="0"/>
              <a:t> </a:t>
            </a:r>
            <a:r>
              <a:rPr lang="en-GB" dirty="0"/>
              <a:t>(1920-1980) is widely considered to be the most influential Italian children’s author of the 20th century. … Every night at 9.00 p.m., a father travelling through Italy for work rings his little daughter and tells her a bedtime story. His stories are so heart-warming that even the telephone operators stop to listen.’ </a:t>
            </a:r>
          </a:p>
        </p:txBody>
      </p:sp>
      <p:pic>
        <p:nvPicPr>
          <p:cNvPr id="6" name="Picture 5">
            <a:extLst>
              <a:ext uri="{FF2B5EF4-FFF2-40B4-BE49-F238E27FC236}">
                <a16:creationId xmlns:a16="http://schemas.microsoft.com/office/drawing/2014/main" id="{84856292-25DF-48C1-8B56-C9480B60787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25106" y="535355"/>
            <a:ext cx="7049477" cy="5520212"/>
          </a:xfrm>
          <a:prstGeom prst="rect">
            <a:avLst/>
          </a:prstGeom>
          <a:noFill/>
          <a:ln>
            <a:noFill/>
          </a:ln>
        </p:spPr>
      </p:pic>
    </p:spTree>
    <p:extLst>
      <p:ext uri="{BB962C8B-B14F-4D97-AF65-F5344CB8AC3E}">
        <p14:creationId xmlns:p14="http://schemas.microsoft.com/office/powerpoint/2010/main" val="123656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4BB45CC-F27B-4221-9AD1-D2EAD851F9E1}"/>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endParaRPr lang="en-US" sz="4000" kern="120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9A5651A3-EFCD-41A4-A35A-BD9943345997}"/>
              </a:ext>
            </a:extLst>
          </p:cNvPr>
          <p:cNvSpPr>
            <a:spLocks noGrp="1"/>
          </p:cNvSpPr>
          <p:nvPr>
            <p:ph type="body" sz="half" idx="2"/>
          </p:nvPr>
        </p:nvSpPr>
        <p:spPr>
          <a:xfrm>
            <a:off x="1179226" y="3092970"/>
            <a:ext cx="9833548" cy="2693976"/>
          </a:xfrm>
        </p:spPr>
        <p:txBody>
          <a:bodyPr vert="horz" lIns="91440" tIns="45720" rIns="91440" bIns="45720" rtlCol="0">
            <a:normAutofit/>
          </a:bodyPr>
          <a:lstStyle/>
          <a:p>
            <a:r>
              <a:rPr lang="en-GB" sz="4400" dirty="0">
                <a:latin typeface="Arial Black" panose="020B0A04020102020204" pitchFamily="34" charset="0"/>
              </a:rPr>
              <a:t>Want to know more?</a:t>
            </a:r>
          </a:p>
          <a:p>
            <a:r>
              <a:rPr lang="en-GB" dirty="0"/>
              <a:t>This is the link to the OUP Amici page:</a:t>
            </a:r>
          </a:p>
          <a:p>
            <a:pPr indent="-228600">
              <a:buFont typeface="Arial" panose="020B0604020202020204" pitchFamily="34" charset="0"/>
              <a:buChar char="•"/>
            </a:pPr>
            <a:endParaRPr lang="en-GB" dirty="0"/>
          </a:p>
          <a:p>
            <a:pPr indent="-228600">
              <a:buFont typeface="Arial" panose="020B0604020202020204" pitchFamily="34" charset="0"/>
              <a:buChar char="•"/>
            </a:pPr>
            <a:r>
              <a:rPr lang="en-GB" dirty="0"/>
              <a:t> </a:t>
            </a:r>
            <a:r>
              <a:rPr lang="en-GB" u="sng" dirty="0">
                <a:hlinkClick r:id="rId3"/>
              </a:rPr>
              <a:t>https://global.oup.com/education/content/secondary/series/amici-2nd-edition/?region=uk</a:t>
            </a:r>
            <a:endParaRPr lang="en-US" sz="2000" dirty="0">
              <a:solidFill>
                <a:srgbClr val="000000"/>
              </a:solidFill>
            </a:endParaRPr>
          </a:p>
        </p:txBody>
      </p:sp>
      <p:pic>
        <p:nvPicPr>
          <p:cNvPr id="13" name="Picture 12" descr="Amici Italian second edition top banner">
            <a:extLst>
              <a:ext uri="{FF2B5EF4-FFF2-40B4-BE49-F238E27FC236}">
                <a16:creationId xmlns:a16="http://schemas.microsoft.com/office/drawing/2014/main" id="{54C19BA1-0D0C-43A5-9841-609D53755D0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27456" y="1071054"/>
            <a:ext cx="6084000" cy="1073618"/>
          </a:xfrm>
          <a:prstGeom prst="rect">
            <a:avLst/>
          </a:prstGeom>
          <a:noFill/>
          <a:ln>
            <a:noFill/>
          </a:ln>
        </p:spPr>
      </p:pic>
    </p:spTree>
    <p:extLst>
      <p:ext uri="{BB962C8B-B14F-4D97-AF65-F5344CB8AC3E}">
        <p14:creationId xmlns:p14="http://schemas.microsoft.com/office/powerpoint/2010/main" val="345979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DA104511-1610-4B19-91F2-9D13DD9C3197}"/>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293" y="3302540"/>
            <a:ext cx="5069382" cy="1328570"/>
          </a:xfrm>
          <a:prstGeom prst="rect">
            <a:avLst/>
          </a:prstGeom>
          <a:noFill/>
        </p:spPr>
      </p:pic>
      <p:sp>
        <p:nvSpPr>
          <p:cNvPr id="27" name="Freeform: Shape 26">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29" name="Freeform: Shape 28">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6B656322-4CDD-4E12-90E3-D2BEAD5EA7DE}"/>
              </a:ext>
            </a:extLst>
          </p:cNvPr>
          <p:cNvSpPr>
            <a:spLocks noGrp="1"/>
          </p:cNvSpPr>
          <p:nvPr>
            <p:ph idx="1"/>
          </p:nvPr>
        </p:nvSpPr>
        <p:spPr>
          <a:xfrm>
            <a:off x="7492482" y="2279151"/>
            <a:ext cx="4478694" cy="3387145"/>
          </a:xfrm>
        </p:spPr>
        <p:txBody>
          <a:bodyPr anchor="ctr">
            <a:normAutofit/>
          </a:bodyPr>
          <a:lstStyle/>
          <a:p>
            <a:r>
              <a:rPr lang="en-US" sz="2400" dirty="0"/>
              <a:t>Why a second edition?</a:t>
            </a:r>
          </a:p>
          <a:p>
            <a:r>
              <a:rPr lang="en-US" sz="2400" dirty="0"/>
              <a:t>What needed updating?</a:t>
            </a:r>
          </a:p>
          <a:p>
            <a:r>
              <a:rPr lang="en-US" sz="2400" dirty="0"/>
              <a:t>What have we changed?</a:t>
            </a:r>
          </a:p>
          <a:p>
            <a:r>
              <a:rPr lang="en-US" sz="2400" dirty="0"/>
              <a:t>What elements have we kept?</a:t>
            </a:r>
          </a:p>
        </p:txBody>
      </p:sp>
    </p:spTree>
    <p:extLst>
      <p:ext uri="{BB962C8B-B14F-4D97-AF65-F5344CB8AC3E}">
        <p14:creationId xmlns:p14="http://schemas.microsoft.com/office/powerpoint/2010/main" val="191390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8EE527-1A4D-4A51-9CB5-ACA72CBC278F}"/>
              </a:ext>
            </a:extLst>
          </p:cNvPr>
          <p:cNvSpPr>
            <a:spLocks noGrp="1"/>
          </p:cNvSpPr>
          <p:nvPr>
            <p:ph type="title"/>
          </p:nvPr>
        </p:nvSpPr>
        <p:spPr>
          <a:xfrm>
            <a:off x="863029" y="1012004"/>
            <a:ext cx="3416158" cy="4795408"/>
          </a:xfrm>
        </p:spPr>
        <p:txBody>
          <a:bodyPr>
            <a:normAutofit/>
          </a:bodyPr>
          <a:lstStyle/>
          <a:p>
            <a:r>
              <a:rPr lang="en-GB" b="1">
                <a:solidFill>
                  <a:srgbClr val="FFFFFF"/>
                </a:solidFill>
              </a:rPr>
              <a:t>Why a second edition?</a:t>
            </a:r>
          </a:p>
        </p:txBody>
      </p:sp>
      <p:graphicFrame>
        <p:nvGraphicFramePr>
          <p:cNvPr id="5" name="Content Placeholder 2">
            <a:extLst>
              <a:ext uri="{FF2B5EF4-FFF2-40B4-BE49-F238E27FC236}">
                <a16:creationId xmlns:a16="http://schemas.microsoft.com/office/drawing/2014/main" id="{F5901566-049F-424A-B359-8D247C2437A2}"/>
              </a:ext>
            </a:extLst>
          </p:cNvPr>
          <p:cNvGraphicFramePr>
            <a:graphicFrameLocks noGrp="1"/>
          </p:cNvGraphicFramePr>
          <p:nvPr>
            <p:ph idx="1"/>
            <p:extLst>
              <p:ext uri="{D42A27DB-BD31-4B8C-83A1-F6EECF244321}">
                <p14:modId xmlns:p14="http://schemas.microsoft.com/office/powerpoint/2010/main" val="21929395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77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5811-F10B-471A-BE8A-B2ECC7531DB7}"/>
              </a:ext>
            </a:extLst>
          </p:cNvPr>
          <p:cNvSpPr>
            <a:spLocks noGrp="1"/>
          </p:cNvSpPr>
          <p:nvPr>
            <p:ph type="title"/>
          </p:nvPr>
        </p:nvSpPr>
        <p:spPr>
          <a:xfrm>
            <a:off x="1136428" y="627564"/>
            <a:ext cx="7474172" cy="1325563"/>
          </a:xfrm>
        </p:spPr>
        <p:txBody>
          <a:bodyPr>
            <a:normAutofit/>
          </a:bodyPr>
          <a:lstStyle/>
          <a:p>
            <a:r>
              <a:rPr lang="en-GB" b="1" dirty="0"/>
              <a:t>What needed updating?</a:t>
            </a:r>
            <a:endParaRPr lang="en-GB" b="1"/>
          </a:p>
        </p:txBody>
      </p:sp>
      <p:sp>
        <p:nvSpPr>
          <p:cNvPr id="3" name="Content Placeholder 2">
            <a:extLst>
              <a:ext uri="{FF2B5EF4-FFF2-40B4-BE49-F238E27FC236}">
                <a16:creationId xmlns:a16="http://schemas.microsoft.com/office/drawing/2014/main" id="{B88BA58D-9D74-4328-873B-4DCAF7D77ADC}"/>
              </a:ext>
            </a:extLst>
          </p:cNvPr>
          <p:cNvSpPr>
            <a:spLocks noGrp="1"/>
          </p:cNvSpPr>
          <p:nvPr>
            <p:ph idx="1"/>
          </p:nvPr>
        </p:nvSpPr>
        <p:spPr>
          <a:xfrm>
            <a:off x="1136429" y="1642189"/>
            <a:ext cx="6467867" cy="4086598"/>
          </a:xfrm>
        </p:spPr>
        <p:txBody>
          <a:bodyPr anchor="ctr">
            <a:normAutofit/>
          </a:bodyPr>
          <a:lstStyle/>
          <a:p>
            <a:pPr marL="0" indent="0">
              <a:buNone/>
            </a:pPr>
            <a:r>
              <a:rPr lang="en-GB" sz="2400" dirty="0"/>
              <a:t>We needed to:</a:t>
            </a:r>
          </a:p>
          <a:p>
            <a:r>
              <a:rPr lang="en-GB" dirty="0"/>
              <a:t>Update the </a:t>
            </a:r>
            <a:r>
              <a:rPr lang="en-GB" dirty="0" err="1"/>
              <a:t>Ripasso</a:t>
            </a:r>
            <a:r>
              <a:rPr lang="en-GB" dirty="0"/>
              <a:t> &amp; </a:t>
            </a:r>
            <a:r>
              <a:rPr lang="en-GB" dirty="0" err="1"/>
              <a:t>Progetto</a:t>
            </a:r>
            <a:r>
              <a:rPr lang="en-GB" dirty="0"/>
              <a:t> sections</a:t>
            </a:r>
          </a:p>
          <a:p>
            <a:r>
              <a:rPr lang="en-GB" dirty="0"/>
              <a:t>Update Chapter 19</a:t>
            </a:r>
          </a:p>
          <a:p>
            <a:r>
              <a:rPr lang="en-GB" dirty="0"/>
              <a:t>Update some photos &amp; illustrations</a:t>
            </a:r>
          </a:p>
          <a:p>
            <a:r>
              <a:rPr lang="en-GB" dirty="0"/>
              <a:t>Add some extracts from literature</a:t>
            </a:r>
          </a:p>
          <a:p>
            <a:r>
              <a:rPr lang="en-GB" dirty="0"/>
              <a:t>Add some translation exercises</a:t>
            </a:r>
          </a:p>
          <a:p>
            <a:r>
              <a:rPr lang="en-GB" dirty="0"/>
              <a:t>Add a few extra grammar explanations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AE07382-A952-485D-A374-06E9DE35E6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254442" y="3046863"/>
            <a:ext cx="1462088" cy="764273"/>
          </a:xfrm>
          <a:prstGeom prst="rect">
            <a:avLst/>
          </a:prstGeom>
          <a:noFill/>
        </p:spPr>
      </p:pic>
    </p:spTree>
    <p:extLst>
      <p:ext uri="{BB962C8B-B14F-4D97-AF65-F5344CB8AC3E}">
        <p14:creationId xmlns:p14="http://schemas.microsoft.com/office/powerpoint/2010/main" val="7581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E0023-BE38-4898-B4B8-26B9988BEBCD}"/>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What have we changed?</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E4D1DF6-34D0-4916-8DAB-66BA58669BD8}"/>
              </a:ext>
            </a:extLst>
          </p:cNvPr>
          <p:cNvGraphicFramePr>
            <a:graphicFrameLocks noGrp="1"/>
          </p:cNvGraphicFramePr>
          <p:nvPr>
            <p:ph idx="1"/>
            <p:extLst>
              <p:ext uri="{D42A27DB-BD31-4B8C-83A1-F6EECF244321}">
                <p14:modId xmlns:p14="http://schemas.microsoft.com/office/powerpoint/2010/main" val="3689707158"/>
              </p:ext>
            </p:extLst>
          </p:nvPr>
        </p:nvGraphicFramePr>
        <p:xfrm>
          <a:off x="5151246" y="468240"/>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rrow: Right 5">
            <a:extLst>
              <a:ext uri="{FF2B5EF4-FFF2-40B4-BE49-F238E27FC236}">
                <a16:creationId xmlns:a16="http://schemas.microsoft.com/office/drawing/2014/main" id="{C126D436-0910-47FD-BD56-166C06CA5707}"/>
              </a:ext>
            </a:extLst>
          </p:cNvPr>
          <p:cNvSpPr/>
          <p:nvPr/>
        </p:nvSpPr>
        <p:spPr>
          <a:xfrm>
            <a:off x="5381898" y="39102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13ADB32-448D-462A-A22D-AFF7FDE9A8E5}"/>
              </a:ext>
            </a:extLst>
          </p:cNvPr>
          <p:cNvSpPr/>
          <p:nvPr/>
        </p:nvSpPr>
        <p:spPr>
          <a:xfrm>
            <a:off x="5534298" y="53428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74B262E-B96A-4A44-A11D-7185426947C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640662" y="4708568"/>
            <a:ext cx="1462088" cy="764273"/>
          </a:xfrm>
          <a:prstGeom prst="rect">
            <a:avLst/>
          </a:prstGeom>
          <a:noFill/>
        </p:spPr>
      </p:pic>
    </p:spTree>
    <p:extLst>
      <p:ext uri="{BB962C8B-B14F-4D97-AF65-F5344CB8AC3E}">
        <p14:creationId xmlns:p14="http://schemas.microsoft.com/office/powerpoint/2010/main" val="195159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E1A2-2965-4DCE-9E66-3A68FB1F817F}"/>
              </a:ext>
            </a:extLst>
          </p:cNvPr>
          <p:cNvSpPr>
            <a:spLocks noGrp="1"/>
          </p:cNvSpPr>
          <p:nvPr>
            <p:ph type="title"/>
          </p:nvPr>
        </p:nvSpPr>
        <p:spPr>
          <a:xfrm>
            <a:off x="1136428" y="627564"/>
            <a:ext cx="7474172" cy="1325563"/>
          </a:xfrm>
        </p:spPr>
        <p:txBody>
          <a:bodyPr>
            <a:normAutofit/>
          </a:bodyPr>
          <a:lstStyle/>
          <a:p>
            <a:r>
              <a:rPr lang="en-GB" b="1" dirty="0"/>
              <a:t>What elements have we kept?</a:t>
            </a:r>
          </a:p>
        </p:txBody>
      </p:sp>
      <p:sp>
        <p:nvSpPr>
          <p:cNvPr id="3" name="Content Placeholder 2">
            <a:extLst>
              <a:ext uri="{FF2B5EF4-FFF2-40B4-BE49-F238E27FC236}">
                <a16:creationId xmlns:a16="http://schemas.microsoft.com/office/drawing/2014/main" id="{0B7A0E1E-E68E-4C3F-BF14-3869A20DDFFA}"/>
              </a:ext>
            </a:extLst>
          </p:cNvPr>
          <p:cNvSpPr>
            <a:spLocks noGrp="1"/>
          </p:cNvSpPr>
          <p:nvPr>
            <p:ph idx="1"/>
          </p:nvPr>
        </p:nvSpPr>
        <p:spPr>
          <a:xfrm>
            <a:off x="1136429" y="2278173"/>
            <a:ext cx="6467867" cy="3450613"/>
          </a:xfrm>
        </p:spPr>
        <p:txBody>
          <a:bodyPr anchor="ctr">
            <a:normAutofit/>
          </a:bodyPr>
          <a:lstStyle/>
          <a:p>
            <a:r>
              <a:rPr lang="en-GB" sz="2400" dirty="0"/>
              <a:t>The Listening recordings and transcripts </a:t>
            </a:r>
          </a:p>
          <a:p>
            <a:r>
              <a:rPr lang="en-GB" sz="2400" dirty="0"/>
              <a:t>The topic layout</a:t>
            </a:r>
          </a:p>
          <a:p>
            <a:r>
              <a:rPr lang="en-GB" sz="2400" dirty="0"/>
              <a:t>The majority of the grammar explanations and </a:t>
            </a:r>
            <a:r>
              <a:rPr lang="en-GB" sz="2400" dirty="0" err="1"/>
              <a:t>Grammatica</a:t>
            </a:r>
            <a:r>
              <a:rPr lang="en-GB" sz="2400" dirty="0"/>
              <a:t> pages</a:t>
            </a:r>
          </a:p>
          <a:p>
            <a:r>
              <a:rPr lang="en-GB" sz="2400" dirty="0"/>
              <a:t>The storyline of the characters</a:t>
            </a:r>
          </a:p>
          <a:p>
            <a:r>
              <a:rPr lang="en-GB" sz="2400" dirty="0"/>
              <a:t>The book is still based in and around Florence</a:t>
            </a:r>
          </a:p>
          <a:p>
            <a:endParaRPr lang="en-GB"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D7C149-A31C-420F-A00F-91D78DE1412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25499" y="2857501"/>
            <a:ext cx="919974" cy="114299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34201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5884F-C774-459C-AF37-63F0472774A7}"/>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kern="1200">
                <a:solidFill>
                  <a:srgbClr val="FFFFFF"/>
                </a:solidFill>
                <a:latin typeface="+mj-lt"/>
                <a:ea typeface="+mj-ea"/>
                <a:cs typeface="+mj-cs"/>
              </a:rPr>
              <a:t>So what’s new?</a:t>
            </a:r>
          </a:p>
        </p:txBody>
      </p:sp>
      <p:sp>
        <p:nvSpPr>
          <p:cNvPr id="3" name="Content Placeholder 2">
            <a:extLst>
              <a:ext uri="{FF2B5EF4-FFF2-40B4-BE49-F238E27FC236}">
                <a16:creationId xmlns:a16="http://schemas.microsoft.com/office/drawing/2014/main" id="{83A5787C-1B4E-4EBE-AEF3-3860ECBEF5F0}"/>
              </a:ext>
            </a:extLst>
          </p:cNvPr>
          <p:cNvSpPr>
            <a:spLocks noGrp="1"/>
          </p:cNvSpPr>
          <p:nvPr>
            <p:ph idx="1"/>
          </p:nvPr>
        </p:nvSpPr>
        <p:spPr>
          <a:xfrm>
            <a:off x="1376313" y="5665510"/>
            <a:ext cx="9426806" cy="719122"/>
          </a:xfrm>
        </p:spPr>
        <p:txBody>
          <a:bodyPr vert="horz" lIns="91440" tIns="45720" rIns="91440" bIns="45720" rtlCol="0">
            <a:normAutofit/>
          </a:bodyPr>
          <a:lstStyle/>
          <a:p>
            <a:pPr marL="0" indent="0" algn="ctr">
              <a:buNone/>
            </a:pPr>
            <a:r>
              <a:rPr lang="en-US" sz="2400" kern="1200">
                <a:solidFill>
                  <a:srgbClr val="E7E6E6"/>
                </a:solidFill>
                <a:latin typeface="+mn-lt"/>
                <a:ea typeface="+mn-ea"/>
                <a:cs typeface="+mn-cs"/>
              </a:rPr>
              <a:t>Here are some of the changes</a:t>
            </a:r>
          </a:p>
        </p:txBody>
      </p:sp>
      <p:pic>
        <p:nvPicPr>
          <p:cNvPr id="4" name="Picture 3">
            <a:extLst>
              <a:ext uri="{FF2B5EF4-FFF2-40B4-BE49-F238E27FC236}">
                <a16:creationId xmlns:a16="http://schemas.microsoft.com/office/drawing/2014/main" id="{93A4D8DE-F751-4D5B-ADD5-A9FEF5FFAD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49" y="1062414"/>
            <a:ext cx="10901471" cy="2857028"/>
          </a:xfrm>
          <a:prstGeom prst="rect">
            <a:avLst/>
          </a:prstGeom>
          <a:noFill/>
        </p:spPr>
      </p:pic>
      <p:pic>
        <p:nvPicPr>
          <p:cNvPr id="10" name="Picture 9">
            <a:extLst>
              <a:ext uri="{FF2B5EF4-FFF2-40B4-BE49-F238E27FC236}">
                <a16:creationId xmlns:a16="http://schemas.microsoft.com/office/drawing/2014/main" id="{EA831110-ED35-4D91-AF85-82902CF2C3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0931" y="4981856"/>
            <a:ext cx="1462088" cy="764273"/>
          </a:xfrm>
          <a:prstGeom prst="rect">
            <a:avLst/>
          </a:prstGeom>
          <a:noFill/>
        </p:spPr>
      </p:pic>
    </p:spTree>
    <p:extLst>
      <p:ext uri="{BB962C8B-B14F-4D97-AF65-F5344CB8AC3E}">
        <p14:creationId xmlns:p14="http://schemas.microsoft.com/office/powerpoint/2010/main" val="27855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8DE871-794E-40E2-906F-744A3187204D}"/>
              </a:ext>
            </a:extLst>
          </p:cNvPr>
          <p:cNvSpPr>
            <a:spLocks noGrp="1"/>
          </p:cNvSpPr>
          <p:nvPr>
            <p:ph type="title"/>
          </p:nvPr>
        </p:nvSpPr>
        <p:spPr>
          <a:xfrm>
            <a:off x="839788" y="457200"/>
            <a:ext cx="3932237" cy="1600200"/>
          </a:xfrm>
        </p:spPr>
        <p:txBody>
          <a:bodyPr>
            <a:normAutofit/>
          </a:bodyPr>
          <a:lstStyle/>
          <a:p>
            <a:r>
              <a:rPr lang="en-GB" sz="3600" b="1"/>
              <a:t>Lettura 1</a:t>
            </a:r>
            <a:endParaRPr lang="en-GB" sz="3600" b="1" dirty="0"/>
          </a:p>
        </p:txBody>
      </p:sp>
      <p:sp>
        <p:nvSpPr>
          <p:cNvPr id="5" name="Picture Placeholder 4">
            <a:extLst>
              <a:ext uri="{FF2B5EF4-FFF2-40B4-BE49-F238E27FC236}">
                <a16:creationId xmlns:a16="http://schemas.microsoft.com/office/drawing/2014/main" id="{E953876E-B611-41DC-A003-A32EBFCD58EE}"/>
              </a:ext>
            </a:extLst>
          </p:cNvPr>
          <p:cNvSpPr>
            <a:spLocks noGrp="1"/>
          </p:cNvSpPr>
          <p:nvPr>
            <p:ph type="pic" idx="1"/>
          </p:nvPr>
        </p:nvSpPr>
        <p:spPr/>
      </p:sp>
      <p:sp>
        <p:nvSpPr>
          <p:cNvPr id="6" name="Text Placeholder 5">
            <a:extLst>
              <a:ext uri="{FF2B5EF4-FFF2-40B4-BE49-F238E27FC236}">
                <a16:creationId xmlns:a16="http://schemas.microsoft.com/office/drawing/2014/main" id="{805423FA-5F28-4032-BEEB-1E564A2C6DD1}"/>
              </a:ext>
            </a:extLst>
          </p:cNvPr>
          <p:cNvSpPr>
            <a:spLocks noGrp="1"/>
          </p:cNvSpPr>
          <p:nvPr>
            <p:ph type="body" sz="half" idx="2"/>
          </p:nvPr>
        </p:nvSpPr>
        <p:spPr>
          <a:xfrm>
            <a:off x="839788" y="2057400"/>
            <a:ext cx="3932237" cy="3811588"/>
          </a:xfrm>
        </p:spPr>
        <p:txBody>
          <a:bodyPr>
            <a:normAutofit lnSpcReduction="10000"/>
          </a:bodyPr>
          <a:lstStyle/>
          <a:p>
            <a:pPr>
              <a:buClr>
                <a:srgbClr val="00B050"/>
              </a:buClr>
            </a:pPr>
            <a:endParaRPr lang="en-GB" dirty="0"/>
          </a:p>
          <a:p>
            <a:pPr>
              <a:buClr>
                <a:srgbClr val="00B050"/>
              </a:buClr>
            </a:pPr>
            <a:r>
              <a:rPr lang="en-GB" b="1" dirty="0"/>
              <a:t>Still the Amici Chat page, but with:</a:t>
            </a:r>
            <a:endParaRPr lang="en-GB" dirty="0"/>
          </a:p>
          <a:p>
            <a:pPr marL="285750" indent="-285750">
              <a:buClr>
                <a:srgbClr val="00B050"/>
              </a:buClr>
              <a:buFont typeface="Wingdings" panose="05000000000000000000" pitchFamily="2" charset="2"/>
              <a:buChar char="v"/>
            </a:pPr>
            <a:r>
              <a:rPr lang="en-GB" b="1" dirty="0"/>
              <a:t>Updated photos</a:t>
            </a:r>
          </a:p>
          <a:p>
            <a:pPr marL="285750" indent="-285750">
              <a:buClr>
                <a:srgbClr val="00B050"/>
              </a:buClr>
              <a:buFont typeface="Wingdings" panose="05000000000000000000" pitchFamily="2" charset="2"/>
              <a:buChar char="v"/>
            </a:pPr>
            <a:r>
              <a:rPr lang="en-GB" b="1" dirty="0"/>
              <a:t>New character – Daniela</a:t>
            </a:r>
          </a:p>
          <a:p>
            <a:pPr marL="285750" indent="-285750">
              <a:buClr>
                <a:srgbClr val="00B050"/>
              </a:buClr>
              <a:buFont typeface="Wingdings" panose="05000000000000000000" pitchFamily="2" charset="2"/>
              <a:buChar char="v"/>
            </a:pPr>
            <a:r>
              <a:rPr lang="en-GB" b="1" dirty="0"/>
              <a:t>New </a:t>
            </a:r>
            <a:r>
              <a:rPr lang="en-GB" b="1" i="1" dirty="0" err="1"/>
              <a:t>Traduci</a:t>
            </a:r>
            <a:r>
              <a:rPr lang="en-GB" b="1" i="1" dirty="0"/>
              <a:t> in </a:t>
            </a:r>
            <a:r>
              <a:rPr lang="en-GB" b="1" i="1" dirty="0" err="1"/>
              <a:t>italiano</a:t>
            </a:r>
            <a:r>
              <a:rPr lang="en-GB" b="1" i="1" dirty="0"/>
              <a:t> </a:t>
            </a:r>
            <a:r>
              <a:rPr lang="en-GB" b="1" dirty="0"/>
              <a:t>exercise</a:t>
            </a:r>
          </a:p>
          <a:p>
            <a:pPr>
              <a:buClr>
                <a:srgbClr val="00B050"/>
              </a:buClr>
            </a:pPr>
            <a:r>
              <a:rPr lang="en-GB" dirty="0"/>
              <a:t>My name is Lorenzo. I play football with my friends once a week. I go to the swimming baths every Friday with my brother Gino. I go to the cinema often. I like detective films.</a:t>
            </a:r>
          </a:p>
          <a:p>
            <a:pPr>
              <a:buClr>
                <a:srgbClr val="00B050"/>
              </a:buClr>
            </a:pPr>
            <a:r>
              <a:rPr lang="en-GB" b="1" dirty="0"/>
              <a:t>N.B. All of this vocabulary occurs in the previous chapters and by translating this short item and reading the page, students should be able to write their own short message, using the present tense. </a:t>
            </a:r>
          </a:p>
        </p:txBody>
      </p:sp>
      <p:sp>
        <p:nvSpPr>
          <p:cNvPr id="7" name="Picture Placeholder 4">
            <a:extLst>
              <a:ext uri="{FF2B5EF4-FFF2-40B4-BE49-F238E27FC236}">
                <a16:creationId xmlns:a16="http://schemas.microsoft.com/office/drawing/2014/main" id="{BAEF640E-0C4F-4648-ABB3-4597F81441E9}"/>
              </a:ext>
            </a:extLst>
          </p:cNvPr>
          <p:cNvSpPr txBox="1">
            <a:spLocks/>
          </p:cNvSpPr>
          <p:nvPr/>
        </p:nvSpPr>
        <p:spPr>
          <a:xfrm>
            <a:off x="5180012" y="992187"/>
            <a:ext cx="6172200" cy="4873625"/>
          </a:xfrm>
          <a:prstGeom prst="rect">
            <a:avLst/>
          </a:prstGeom>
        </p:spPr>
      </p:sp>
      <p:sp>
        <p:nvSpPr>
          <p:cNvPr id="8" name="Picture Placeholder 4">
            <a:extLst>
              <a:ext uri="{FF2B5EF4-FFF2-40B4-BE49-F238E27FC236}">
                <a16:creationId xmlns:a16="http://schemas.microsoft.com/office/drawing/2014/main" id="{F33DB80D-11DF-4239-A5ED-2F7D1AC68310}"/>
              </a:ext>
            </a:extLst>
          </p:cNvPr>
          <p:cNvSpPr txBox="1">
            <a:spLocks/>
          </p:cNvSpPr>
          <p:nvPr/>
        </p:nvSpPr>
        <p:spPr>
          <a:xfrm>
            <a:off x="5180012" y="992186"/>
            <a:ext cx="6172200" cy="4873625"/>
          </a:xfrm>
          <a:prstGeom prst="rect">
            <a:avLst/>
          </a:prstGeom>
        </p:spPr>
      </p:sp>
      <p:pic>
        <p:nvPicPr>
          <p:cNvPr id="14" name="Picture 13">
            <a:extLst>
              <a:ext uri="{FF2B5EF4-FFF2-40B4-BE49-F238E27FC236}">
                <a16:creationId xmlns:a16="http://schemas.microsoft.com/office/drawing/2014/main" id="{EF6290D9-2745-4FF8-ACBD-704E8362A9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29868" y="457199"/>
            <a:ext cx="5589585" cy="5971593"/>
          </a:xfrm>
          <a:prstGeom prst="rect">
            <a:avLst/>
          </a:prstGeom>
          <a:noFill/>
          <a:ln>
            <a:noFill/>
          </a:ln>
        </p:spPr>
      </p:pic>
    </p:spTree>
    <p:extLst>
      <p:ext uri="{BB962C8B-B14F-4D97-AF65-F5344CB8AC3E}">
        <p14:creationId xmlns:p14="http://schemas.microsoft.com/office/powerpoint/2010/main" val="203452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6F62F6-8DB8-4FE2-8419-47F359F693EC}"/>
              </a:ext>
            </a:extLst>
          </p:cNvPr>
          <p:cNvSpPr>
            <a:spLocks noGrp="1"/>
          </p:cNvSpPr>
          <p:nvPr>
            <p:ph type="title"/>
          </p:nvPr>
        </p:nvSpPr>
        <p:spPr>
          <a:xfrm>
            <a:off x="966952" y="1204108"/>
            <a:ext cx="2669406" cy="1781175"/>
          </a:xfrm>
        </p:spPr>
        <p:txBody>
          <a:bodyPr vert="horz" lIns="91440" tIns="45720" rIns="91440" bIns="45720" rtlCol="0" anchor="ctr">
            <a:normAutofit/>
          </a:bodyPr>
          <a:lstStyle/>
          <a:p>
            <a:r>
              <a:rPr lang="en-US" b="1" kern="1200" dirty="0">
                <a:solidFill>
                  <a:srgbClr val="FFFFFF"/>
                </a:solidFill>
                <a:latin typeface="+mj-lt"/>
                <a:ea typeface="+mj-ea"/>
                <a:cs typeface="+mj-cs"/>
              </a:rPr>
              <a:t>19.2</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Le </a:t>
            </a:r>
            <a:r>
              <a:rPr lang="en-US" b="1" kern="1200" dirty="0" err="1">
                <a:solidFill>
                  <a:srgbClr val="FFFFFF"/>
                </a:solidFill>
                <a:latin typeface="+mj-lt"/>
                <a:ea typeface="+mj-ea"/>
                <a:cs typeface="+mj-cs"/>
              </a:rPr>
              <a:t>stragi</a:t>
            </a:r>
            <a:r>
              <a:rPr lang="en-US" b="1" kern="1200" dirty="0">
                <a:solidFill>
                  <a:srgbClr val="FFFFFF"/>
                </a:solidFill>
                <a:latin typeface="+mj-lt"/>
                <a:ea typeface="+mj-ea"/>
                <a:cs typeface="+mj-cs"/>
              </a:rPr>
              <a:t> del </a:t>
            </a:r>
            <a:r>
              <a:rPr lang="en-US" b="1" kern="1200" dirty="0" err="1">
                <a:solidFill>
                  <a:srgbClr val="FFFFFF"/>
                </a:solidFill>
                <a:latin typeface="+mj-lt"/>
                <a:ea typeface="+mj-ea"/>
                <a:cs typeface="+mj-cs"/>
              </a:rPr>
              <a:t>sabato</a:t>
            </a:r>
            <a:r>
              <a:rPr lang="en-US" b="1" kern="1200" dirty="0">
                <a:solidFill>
                  <a:srgbClr val="FFFFFF"/>
                </a:solidFill>
                <a:latin typeface="+mj-lt"/>
                <a:ea typeface="+mj-ea"/>
                <a:cs typeface="+mj-cs"/>
              </a:rPr>
              <a:t> sera</a:t>
            </a:r>
          </a:p>
        </p:txBody>
      </p:sp>
      <p:sp>
        <p:nvSpPr>
          <p:cNvPr id="4" name="Text Placeholder 3">
            <a:extLst>
              <a:ext uri="{FF2B5EF4-FFF2-40B4-BE49-F238E27FC236}">
                <a16:creationId xmlns:a16="http://schemas.microsoft.com/office/drawing/2014/main" id="{510C22AA-AD31-4423-928C-30B4E77F9E8F}"/>
              </a:ext>
            </a:extLst>
          </p:cNvPr>
          <p:cNvSpPr>
            <a:spLocks noGrp="1"/>
          </p:cNvSpPr>
          <p:nvPr>
            <p:ph type="body" sz="half" idx="2"/>
          </p:nvPr>
        </p:nvSpPr>
        <p:spPr>
          <a:xfrm>
            <a:off x="966951" y="3355130"/>
            <a:ext cx="2669407" cy="2427333"/>
          </a:xfrm>
        </p:spPr>
        <p:txBody>
          <a:bodyPr vert="horz" lIns="91440" tIns="45720" rIns="91440" bIns="45720" rtlCol="0">
            <a:normAutofit/>
          </a:bodyPr>
          <a:lstStyle/>
          <a:p>
            <a:pPr marL="57150" indent="-285750">
              <a:buFont typeface="Wingdings" panose="05000000000000000000" pitchFamily="2" charset="2"/>
              <a:buChar char="v"/>
            </a:pPr>
            <a:r>
              <a:rPr lang="en-US" dirty="0"/>
              <a:t>Chapter 19 has been updated with some new texts</a:t>
            </a:r>
          </a:p>
          <a:p>
            <a:pPr marL="57150" indent="-285750">
              <a:buFont typeface="Wingdings" panose="05000000000000000000" pitchFamily="2" charset="2"/>
              <a:buChar char="v"/>
            </a:pPr>
            <a:r>
              <a:rPr lang="en-US" dirty="0"/>
              <a:t>Here a </a:t>
            </a:r>
            <a:r>
              <a:rPr lang="en-US" i="1" dirty="0" err="1"/>
              <a:t>grammatica</a:t>
            </a:r>
            <a:r>
              <a:rPr lang="en-US" dirty="0"/>
              <a:t> box and exercise on the pronoun </a:t>
            </a:r>
            <a:r>
              <a:rPr lang="en-US" i="1" dirty="0" err="1"/>
              <a:t>si</a:t>
            </a:r>
            <a:r>
              <a:rPr lang="en-US" dirty="0"/>
              <a:t> + an adjective has been added</a:t>
            </a:r>
          </a:p>
          <a:p>
            <a:pPr marL="57150" indent="-285750">
              <a:buFont typeface="Wingdings" panose="05000000000000000000" pitchFamily="2" charset="2"/>
              <a:buChar char="v"/>
            </a:pPr>
            <a:r>
              <a:rPr lang="en-US" dirty="0"/>
              <a:t>A translation on ‘today’s homeless’ has been added</a:t>
            </a:r>
          </a:p>
          <a:p>
            <a:pPr indent="-2286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675FB0E9-C4DB-403A-924E-0B3BF44D1B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35414" y="937324"/>
            <a:ext cx="6229260" cy="4845139"/>
          </a:xfrm>
          <a:prstGeom prst="rect">
            <a:avLst/>
          </a:prstGeom>
          <a:noFill/>
          <a:ln>
            <a:noFill/>
          </a:ln>
        </p:spPr>
      </p:pic>
      <p:sp>
        <p:nvSpPr>
          <p:cNvPr id="9" name="Picture Placeholder 8">
            <a:extLst>
              <a:ext uri="{FF2B5EF4-FFF2-40B4-BE49-F238E27FC236}">
                <a16:creationId xmlns:a16="http://schemas.microsoft.com/office/drawing/2014/main" id="{A285E1E4-BB42-4DE2-8CD3-3FA865532E64}"/>
              </a:ext>
            </a:extLst>
          </p:cNvPr>
          <p:cNvSpPr>
            <a:spLocks noGrp="1"/>
          </p:cNvSpPr>
          <p:nvPr>
            <p:ph type="pic" idx="1"/>
          </p:nvPr>
        </p:nvSpPr>
        <p:spPr>
          <a:xfrm>
            <a:off x="4592474" y="952500"/>
            <a:ext cx="6172200" cy="4829963"/>
          </a:xfrm>
        </p:spPr>
      </p:sp>
    </p:spTree>
    <p:extLst>
      <p:ext uri="{BB962C8B-B14F-4D97-AF65-F5344CB8AC3E}">
        <p14:creationId xmlns:p14="http://schemas.microsoft.com/office/powerpoint/2010/main" val="1036283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773</Words>
  <Application>Microsoft Office PowerPoint</Application>
  <PresentationFormat>Widescreen</PresentationFormat>
  <Paragraphs>109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Wingdings</vt:lpstr>
      <vt:lpstr>Office Theme</vt:lpstr>
      <vt:lpstr>Carole Moore Derek Aust</vt:lpstr>
      <vt:lpstr>PowerPoint Presentation</vt:lpstr>
      <vt:lpstr>Why a second edition?</vt:lpstr>
      <vt:lpstr>What needed updating?</vt:lpstr>
      <vt:lpstr>What have we changed?</vt:lpstr>
      <vt:lpstr>What elements have we kept?</vt:lpstr>
      <vt:lpstr>So what’s new?</vt:lpstr>
      <vt:lpstr>Lettura 1</vt:lpstr>
      <vt:lpstr>19.2 Le stragi del sabato sera</vt:lpstr>
      <vt:lpstr>Grammatica 5</vt:lpstr>
      <vt:lpstr>Ripasso 1 Come leggere</vt:lpstr>
      <vt:lpstr>Ripasso 1 Come scrivere</vt:lpstr>
      <vt:lpstr>Ripasso 1  Come scrivere</vt:lpstr>
      <vt:lpstr>Ripasso 1  Come parlare</vt:lpstr>
      <vt:lpstr>Ripasso 3 Come ascoltare</vt:lpstr>
      <vt:lpstr>Ripasso 3 Come leggere</vt:lpstr>
      <vt:lpstr>Teacher Handbook Ripasso 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Carole Moore Derek Aust</dc:title>
  <dc:creator>Diana Carole Moore</dc:creator>
  <cp:lastModifiedBy>Diana Carole Moore</cp:lastModifiedBy>
  <cp:revision>2</cp:revision>
  <dcterms:created xsi:type="dcterms:W3CDTF">2019-02-28T10:16:50Z</dcterms:created>
  <dcterms:modified xsi:type="dcterms:W3CDTF">2019-02-28T10:30:37Z</dcterms:modified>
</cp:coreProperties>
</file>