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</p:sldMasterIdLst>
  <p:sldIdLst>
    <p:sldId id="274" r:id="rId4"/>
    <p:sldId id="275" r:id="rId5"/>
    <p:sldId id="276" r:id="rId6"/>
    <p:sldId id="256" r:id="rId7"/>
    <p:sldId id="259" r:id="rId8"/>
    <p:sldId id="260" r:id="rId9"/>
    <p:sldId id="261" r:id="rId10"/>
    <p:sldId id="278" r:id="rId11"/>
    <p:sldId id="258" r:id="rId12"/>
    <p:sldId id="287" r:id="rId13"/>
    <p:sldId id="279" r:id="rId14"/>
    <p:sldId id="289" r:id="rId15"/>
    <p:sldId id="281" r:id="rId16"/>
    <p:sldId id="283" r:id="rId17"/>
    <p:sldId id="282" r:id="rId18"/>
    <p:sldId id="284" r:id="rId19"/>
    <p:sldId id="288" r:id="rId20"/>
  </p:sldIdLst>
  <p:sldSz cx="9144000" cy="6858000" type="screen4x3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ia Magoga" initials="MM" lastIdx="1" clrIdx="0">
    <p:extLst>
      <p:ext uri="{19B8F6BF-5375-455C-9EA6-DF929625EA0E}">
        <p15:presenceInfo xmlns:p15="http://schemas.microsoft.com/office/powerpoint/2012/main" userId="Monia Magog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11T18:21:37.579" idx="1">
    <p:pos x="4175" y="334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213F-5790-4749-90E1-779E985854BF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209A-5F9E-4B0B-896D-EF7FD5B2C6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909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213F-5790-4749-90E1-779E985854BF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209A-5F9E-4B0B-896D-EF7FD5B2C6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483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213F-5790-4749-90E1-779E985854BF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209A-5F9E-4B0B-896D-EF7FD5B2C6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315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E84DC-6A8B-427B-AE0C-440BECD6BB8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333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4121B-EFA2-4B39-B69A-366AEF468D5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677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E1757-173B-4C44-B139-DF397B5578C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375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008DB-3E98-4F16-8AA4-A996A1C8045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543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55B93-B3E4-495A-8F48-DC0CDD6D89C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401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6120B-164F-4C93-A67A-6B58EBF5565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604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8934E-E1EB-4958-8810-A57A1FAAA61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262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78225C-CD90-43DC-9DA5-5CA628543FE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970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213F-5790-4749-90E1-779E985854BF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209A-5F9E-4B0B-896D-EF7FD5B2C6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5787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0F18A-33E2-406E-B9C1-52B12F02652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9316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2F5B9-8539-4B2A-989E-068D657C67E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536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DD354-2457-459A-B731-7B23580CC8B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0913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EE584-A2B8-4F9A-B947-AE383019F81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831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183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F56BA7E-B6FA-5241-A881-F55B715B23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2426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828800"/>
            <a:ext cx="7696200" cy="36576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83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031EEB7-CC1F-9848-BEE8-E3FC83212D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7594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5971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5448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5045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088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213F-5790-4749-90E1-779E985854BF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209A-5F9E-4B0B-896D-EF7FD5B2C6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5857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1451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2131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17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0214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3078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0740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947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213F-5790-4749-90E1-779E985854BF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209A-5F9E-4B0B-896D-EF7FD5B2C6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280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213F-5790-4749-90E1-779E985854BF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209A-5F9E-4B0B-896D-EF7FD5B2C6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311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213F-5790-4749-90E1-779E985854BF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209A-5F9E-4B0B-896D-EF7FD5B2C6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563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213F-5790-4749-90E1-779E985854BF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209A-5F9E-4B0B-896D-EF7FD5B2C6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630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213F-5790-4749-90E1-779E985854BF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209A-5F9E-4B0B-896D-EF7FD5B2C6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080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213F-5790-4749-90E1-779E985854BF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209A-5F9E-4B0B-896D-EF7FD5B2C6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58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7213F-5790-4749-90E1-779E985854BF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9209A-5F9E-4B0B-896D-EF7FD5B2C6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77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D11CB8-613D-4EAD-B956-0DF6AC9D4F6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314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35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comments" Target="../comments/commen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0" Type="http://schemas.openxmlformats.org/officeDocument/2006/relationships/image" Target="../media/image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1872208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sz="3200" u="sng" dirty="0">
                <a:latin typeface="Arial"/>
                <a:cs typeface="Arial"/>
              </a:rPr>
              <a:t> </a:t>
            </a:r>
            <a:r>
              <a:rPr lang="en-US" sz="3200" u="sng" dirty="0" err="1">
                <a:latin typeface="Arial"/>
                <a:cs typeface="Arial"/>
              </a:rPr>
              <a:t>martedí</a:t>
            </a:r>
            <a:r>
              <a:rPr lang="en-US" sz="3200" u="sng" dirty="0">
                <a:latin typeface="Arial"/>
                <a:cs typeface="Arial"/>
              </a:rPr>
              <a:t> </a:t>
            </a:r>
            <a:r>
              <a:rPr lang="en-US" sz="3200" u="sng" dirty="0" err="1">
                <a:latin typeface="Arial"/>
                <a:cs typeface="Arial"/>
              </a:rPr>
              <a:t>quattro</a:t>
            </a:r>
            <a:r>
              <a:rPr lang="en-US" sz="3200" u="sng" dirty="0">
                <a:latin typeface="Arial"/>
                <a:cs typeface="Arial"/>
              </a:rPr>
              <a:t> </a:t>
            </a:r>
            <a:r>
              <a:rPr lang="en-US" sz="3200" u="sng" dirty="0" err="1">
                <a:latin typeface="Arial"/>
                <a:cs typeface="Arial"/>
              </a:rPr>
              <a:t>giugno</a:t>
            </a:r>
            <a:br>
              <a:rPr lang="en-US" sz="3200" u="sng" dirty="0">
                <a:latin typeface="Arial"/>
                <a:cs typeface="Arial"/>
              </a:rPr>
            </a:br>
            <a:br>
              <a:rPr lang="en-US" sz="3200" u="sng" dirty="0">
                <a:latin typeface="Arial"/>
                <a:cs typeface="Arial"/>
              </a:rPr>
            </a:br>
            <a:r>
              <a:rPr lang="en-US" sz="4000" u="sng" dirty="0" err="1">
                <a:latin typeface="Arial"/>
                <a:cs typeface="Arial"/>
              </a:rPr>
              <a:t>Titolo</a:t>
            </a:r>
            <a:r>
              <a:rPr lang="en-US" sz="4000" u="sng" dirty="0">
                <a:latin typeface="Arial"/>
                <a:cs typeface="Arial"/>
              </a:rPr>
              <a:t>: </a:t>
            </a:r>
            <a:r>
              <a:rPr lang="en-US" sz="4000" u="sng" dirty="0" err="1">
                <a:latin typeface="Arial"/>
                <a:cs typeface="Arial"/>
              </a:rPr>
              <a:t>Mi</a:t>
            </a:r>
            <a:r>
              <a:rPr lang="en-US" sz="4000" u="sng" dirty="0">
                <a:latin typeface="Arial"/>
                <a:cs typeface="Arial"/>
              </a:rPr>
              <a:t> </a:t>
            </a:r>
            <a:r>
              <a:rPr lang="en-US" sz="4000" u="sng" dirty="0" err="1">
                <a:latin typeface="Arial"/>
                <a:cs typeface="Arial"/>
              </a:rPr>
              <a:t>piacerebbe</a:t>
            </a:r>
            <a:r>
              <a:rPr lang="en-US" sz="4000" u="sng" dirty="0">
                <a:latin typeface="Arial"/>
                <a:cs typeface="Arial"/>
              </a:rPr>
              <a:t> </a:t>
            </a:r>
            <a:r>
              <a:rPr lang="en-US" sz="4000" u="sng" dirty="0" err="1">
                <a:latin typeface="Arial"/>
                <a:cs typeface="Arial"/>
              </a:rPr>
              <a:t>andare</a:t>
            </a:r>
            <a:r>
              <a:rPr lang="en-US" sz="4000" u="sng" dirty="0">
                <a:latin typeface="Arial"/>
                <a:cs typeface="Arial"/>
              </a:rPr>
              <a:t>…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2996952"/>
            <a:ext cx="7920880" cy="2880320"/>
          </a:xfrm>
          <a:solidFill>
            <a:srgbClr val="FFFFFF"/>
          </a:solidFill>
        </p:spPr>
        <p:txBody>
          <a:bodyPr/>
          <a:lstStyle/>
          <a:p>
            <a:pPr algn="l"/>
            <a:r>
              <a:rPr lang="en-US" sz="3600" dirty="0"/>
              <a:t>LO:</a:t>
            </a:r>
          </a:p>
          <a:p>
            <a:pPr algn="l"/>
            <a:r>
              <a:rPr lang="en-US" sz="3600" dirty="0"/>
              <a:t>To express where you would like to go</a:t>
            </a:r>
          </a:p>
        </p:txBody>
      </p:sp>
    </p:spTree>
    <p:extLst>
      <p:ext uri="{BB962C8B-B14F-4D97-AF65-F5344CB8AC3E}">
        <p14:creationId xmlns:p14="http://schemas.microsoft.com/office/powerpoint/2010/main" val="2526224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54701"/>
            <a:ext cx="7772400" cy="1352128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sz="3200" u="sng" dirty="0" err="1">
                <a:latin typeface="Arial"/>
                <a:cs typeface="Arial"/>
              </a:rPr>
              <a:t>mercoledí</a:t>
            </a:r>
            <a:r>
              <a:rPr lang="en-US" sz="3200" u="sng" dirty="0">
                <a:latin typeface="Arial"/>
                <a:cs typeface="Arial"/>
              </a:rPr>
              <a:t> </a:t>
            </a:r>
            <a:r>
              <a:rPr lang="en-US" sz="3200" u="sng" dirty="0" err="1">
                <a:latin typeface="Arial"/>
                <a:cs typeface="Arial"/>
              </a:rPr>
              <a:t>cinque</a:t>
            </a:r>
            <a:r>
              <a:rPr lang="en-US" sz="3200" u="sng" dirty="0">
                <a:latin typeface="Arial"/>
                <a:cs typeface="Arial"/>
              </a:rPr>
              <a:t> </a:t>
            </a:r>
            <a:r>
              <a:rPr lang="en-US" sz="3200" u="sng" dirty="0" err="1">
                <a:latin typeface="Arial"/>
                <a:cs typeface="Arial"/>
              </a:rPr>
              <a:t>giugno</a:t>
            </a:r>
            <a:br>
              <a:rPr lang="en-US" sz="3200" u="sng" dirty="0">
                <a:latin typeface="Arial"/>
                <a:cs typeface="Arial"/>
              </a:rPr>
            </a:br>
            <a:r>
              <a:rPr lang="en-US" sz="4000" u="sng" dirty="0" err="1">
                <a:latin typeface="Arial"/>
                <a:cs typeface="Arial"/>
              </a:rPr>
              <a:t>Titolo</a:t>
            </a:r>
            <a:r>
              <a:rPr lang="en-US" sz="4000" u="sng" dirty="0">
                <a:latin typeface="Arial"/>
                <a:cs typeface="Arial"/>
              </a:rPr>
              <a:t>: La </a:t>
            </a:r>
            <a:r>
              <a:rPr lang="en-US" sz="4000" u="sng" dirty="0" err="1">
                <a:latin typeface="Arial"/>
                <a:cs typeface="Arial"/>
              </a:rPr>
              <a:t>mia</a:t>
            </a:r>
            <a:r>
              <a:rPr lang="en-US" sz="4000" u="sng" dirty="0">
                <a:latin typeface="Arial"/>
                <a:cs typeface="Arial"/>
              </a:rPr>
              <a:t> </a:t>
            </a:r>
            <a:r>
              <a:rPr lang="en-US" sz="4000" u="sng" dirty="0" err="1">
                <a:latin typeface="Arial"/>
                <a:cs typeface="Arial"/>
              </a:rPr>
              <a:t>vacanza</a:t>
            </a:r>
            <a:r>
              <a:rPr lang="en-US" sz="4000" u="sng" dirty="0">
                <a:latin typeface="Arial"/>
                <a:cs typeface="Arial"/>
              </a:rPr>
              <a:t> </a:t>
            </a:r>
            <a:r>
              <a:rPr lang="en-US" sz="4000" u="sng" dirty="0" err="1">
                <a:latin typeface="Arial"/>
                <a:cs typeface="Arial"/>
              </a:rPr>
              <a:t>ideale</a:t>
            </a:r>
            <a:r>
              <a:rPr lang="en-US" sz="4000" u="sng" dirty="0">
                <a:latin typeface="Arial"/>
                <a:cs typeface="Arial"/>
              </a:rPr>
              <a:t>…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670427"/>
            <a:ext cx="7920880" cy="4987950"/>
          </a:xfrm>
          <a:solidFill>
            <a:srgbClr val="FFFFFF"/>
          </a:solidFill>
        </p:spPr>
        <p:txBody>
          <a:bodyPr/>
          <a:lstStyle/>
          <a:p>
            <a:pPr algn="l"/>
            <a:r>
              <a:rPr lang="en-US" dirty="0"/>
              <a:t>LO: To write about where you would like to go on holidays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6803507"/>
              </p:ext>
            </p:extLst>
          </p:nvPr>
        </p:nvGraphicFramePr>
        <p:xfrm>
          <a:off x="999320" y="3463226"/>
          <a:ext cx="6998460" cy="2244090"/>
        </p:xfrm>
        <a:graphic>
          <a:graphicData uri="http://schemas.openxmlformats.org/drawingml/2006/table">
            <a:tbl>
              <a:tblPr firstRow="1" firstCol="1" bandRow="1"/>
              <a:tblGrid>
                <a:gridCol w="3499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9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t-IT" sz="2400" dirty="0">
                          <a:effectLst/>
                        </a:rPr>
                        <a:t>Vorrei…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it-IT" sz="2400" dirty="0">
                          <a:effectLst/>
                        </a:rPr>
                        <a:t>I would be happy to…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t-IT" sz="2400">
                          <a:effectLst/>
                        </a:rPr>
                        <a:t>Mi piacerebbe…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it-IT" sz="2400">
                          <a:effectLst/>
                        </a:rPr>
                        <a:t>I hope to….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t-IT" sz="2400" dirty="0">
                          <a:effectLst/>
                        </a:rPr>
                        <a:t>Ho deciso di…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it-IT" sz="2400">
                          <a:effectLst/>
                        </a:rPr>
                        <a:t>I would like to…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t-IT" sz="2400">
                          <a:effectLst/>
                        </a:rPr>
                        <a:t>Spero di…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it-IT" sz="2400">
                          <a:effectLst/>
                        </a:rPr>
                        <a:t>I intend to…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t-IT" sz="2400" dirty="0">
                          <a:effectLst/>
                        </a:rPr>
                        <a:t>Ho intenzione di…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it-IT" sz="2400">
                          <a:effectLst/>
                        </a:rPr>
                        <a:t>I would like to…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t-IT" sz="2400">
                          <a:effectLst/>
                        </a:rPr>
                        <a:t>Sarei felice di…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it-IT" sz="2400" dirty="0">
                          <a:effectLst/>
                        </a:rPr>
                        <a:t>I have decided to…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825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592" t="14570" r="39904" b="9375"/>
          <a:stretch/>
        </p:blipFill>
        <p:spPr>
          <a:xfrm>
            <a:off x="953035" y="103030"/>
            <a:ext cx="6082599" cy="675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683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9469" b="5207"/>
          <a:stretch/>
        </p:blipFill>
        <p:spPr>
          <a:xfrm>
            <a:off x="-9921" y="-298361"/>
            <a:ext cx="9076910" cy="45591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61375" y="120134"/>
            <a:ext cx="211213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Topic: Holidays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9921" y="4038600"/>
            <a:ext cx="4698093" cy="286232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err="1"/>
              <a:t>Descrizione</a:t>
            </a:r>
            <a:r>
              <a:rPr lang="en-GB" sz="2000" dirty="0"/>
              <a:t> </a:t>
            </a:r>
            <a:r>
              <a:rPr lang="en-GB" sz="2000" dirty="0" err="1"/>
              <a:t>della</a:t>
            </a:r>
            <a:r>
              <a:rPr lang="en-GB" sz="2000" dirty="0"/>
              <a:t> </a:t>
            </a:r>
            <a:r>
              <a:rPr lang="en-GB" sz="2000" dirty="0" err="1"/>
              <a:t>foto</a:t>
            </a:r>
            <a:r>
              <a:rPr lang="en-GB" sz="2000" dirty="0"/>
              <a:t> - DESCRIPTION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La </a:t>
            </a:r>
            <a:r>
              <a:rPr lang="en-GB" sz="2000" dirty="0" err="1"/>
              <a:t>tua</a:t>
            </a:r>
            <a:r>
              <a:rPr lang="en-GB" sz="2000" dirty="0"/>
              <a:t> </a:t>
            </a:r>
            <a:r>
              <a:rPr lang="en-GB" sz="2000" dirty="0" err="1"/>
              <a:t>opinione</a:t>
            </a:r>
            <a:r>
              <a:rPr lang="en-GB" sz="2000" dirty="0"/>
              <a:t> </a:t>
            </a:r>
            <a:r>
              <a:rPr lang="en-GB" sz="2000" dirty="0" err="1"/>
              <a:t>sulle</a:t>
            </a:r>
            <a:r>
              <a:rPr lang="en-GB" sz="2000" dirty="0"/>
              <a:t> </a:t>
            </a:r>
            <a:r>
              <a:rPr lang="en-GB" sz="2000" dirty="0" err="1"/>
              <a:t>vacanze</a:t>
            </a:r>
            <a:r>
              <a:rPr lang="en-GB" sz="2000" dirty="0"/>
              <a:t> - </a:t>
            </a:r>
            <a:r>
              <a:rPr lang="en-GB" dirty="0"/>
              <a:t>OPINION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err="1"/>
              <a:t>Una</a:t>
            </a:r>
            <a:r>
              <a:rPr lang="en-GB" sz="2000" dirty="0"/>
              <a:t> </a:t>
            </a:r>
            <a:r>
              <a:rPr lang="en-GB" sz="2000" dirty="0" err="1"/>
              <a:t>vacanza</a:t>
            </a:r>
            <a:r>
              <a:rPr lang="en-GB" sz="2000" dirty="0"/>
              <a:t> </a:t>
            </a:r>
            <a:r>
              <a:rPr lang="en-GB" sz="2000" dirty="0" err="1"/>
              <a:t>che</a:t>
            </a:r>
            <a:r>
              <a:rPr lang="en-GB" sz="2000" dirty="0"/>
              <a:t> </a:t>
            </a:r>
            <a:r>
              <a:rPr lang="en-GB" sz="2000" dirty="0" err="1"/>
              <a:t>hai</a:t>
            </a:r>
            <a:r>
              <a:rPr lang="en-GB" sz="2000" dirty="0"/>
              <a:t> </a:t>
            </a:r>
            <a:r>
              <a:rPr lang="en-GB" sz="2000" dirty="0" err="1"/>
              <a:t>fatto</a:t>
            </a:r>
            <a:r>
              <a:rPr lang="en-GB" sz="2000" dirty="0"/>
              <a:t> - PAST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err="1"/>
              <a:t>Una</a:t>
            </a:r>
            <a:r>
              <a:rPr lang="en-GB" sz="2000" dirty="0"/>
              <a:t> </a:t>
            </a:r>
            <a:r>
              <a:rPr lang="en-GB" sz="2000" dirty="0" err="1"/>
              <a:t>vacanza</a:t>
            </a:r>
            <a:r>
              <a:rPr lang="en-GB" sz="2000" dirty="0"/>
              <a:t> </a:t>
            </a:r>
            <a:r>
              <a:rPr lang="en-GB" sz="2000" dirty="0" err="1"/>
              <a:t>che</a:t>
            </a:r>
            <a:r>
              <a:rPr lang="en-GB" sz="2000" dirty="0"/>
              <a:t> </a:t>
            </a:r>
            <a:r>
              <a:rPr lang="en-GB" sz="2000" dirty="0" err="1"/>
              <a:t>vorresti</a:t>
            </a:r>
            <a:r>
              <a:rPr lang="en-GB" sz="2000" dirty="0"/>
              <a:t> fare - FUTURE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Un </a:t>
            </a:r>
            <a:r>
              <a:rPr lang="en-GB" sz="2000" dirty="0" err="1"/>
              <a:t>tipo</a:t>
            </a:r>
            <a:r>
              <a:rPr lang="en-GB" sz="2000" dirty="0"/>
              <a:t> di </a:t>
            </a:r>
            <a:r>
              <a:rPr lang="en-GB" sz="2000" dirty="0" err="1"/>
              <a:t>vacanza</a:t>
            </a:r>
            <a:r>
              <a:rPr lang="en-GB" sz="2000" dirty="0"/>
              <a:t> </a:t>
            </a:r>
            <a:r>
              <a:rPr lang="en-GB" sz="2000" dirty="0" err="1"/>
              <a:t>che</a:t>
            </a:r>
            <a:r>
              <a:rPr lang="en-GB" sz="2000" dirty="0"/>
              <a:t> non </a:t>
            </a:r>
            <a:r>
              <a:rPr lang="en-GB" sz="2000" dirty="0" err="1"/>
              <a:t>faresti</a:t>
            </a:r>
            <a:r>
              <a:rPr lang="en-GB" sz="2000" dirty="0"/>
              <a:t> – OPINION ON GENERAL ASPECT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09313" y="4038600"/>
            <a:ext cx="4698093" cy="24006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err="1"/>
              <a:t>Descrizione</a:t>
            </a:r>
            <a:r>
              <a:rPr lang="en-GB" sz="2000" dirty="0"/>
              <a:t> </a:t>
            </a:r>
            <a:r>
              <a:rPr lang="en-GB" sz="2000" dirty="0" err="1"/>
              <a:t>della</a:t>
            </a:r>
            <a:r>
              <a:rPr lang="en-GB" sz="2000" dirty="0"/>
              <a:t> </a:t>
            </a:r>
            <a:r>
              <a:rPr lang="en-GB" sz="2000" dirty="0" err="1"/>
              <a:t>foto</a:t>
            </a:r>
            <a:r>
              <a:rPr lang="en-GB" sz="2000" dirty="0"/>
              <a:t> - DESCRIPTION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La </a:t>
            </a:r>
            <a:r>
              <a:rPr lang="en-GB" sz="2000" dirty="0" err="1"/>
              <a:t>tua</a:t>
            </a:r>
            <a:r>
              <a:rPr lang="en-GB" sz="2000" dirty="0"/>
              <a:t> </a:t>
            </a:r>
            <a:r>
              <a:rPr lang="en-GB" sz="2000" dirty="0" err="1"/>
              <a:t>opinione</a:t>
            </a:r>
            <a:r>
              <a:rPr lang="en-GB" sz="2000" dirty="0"/>
              <a:t> </a:t>
            </a:r>
            <a:r>
              <a:rPr lang="en-GB" sz="2000" dirty="0" err="1"/>
              <a:t>sulle</a:t>
            </a:r>
            <a:r>
              <a:rPr lang="en-GB" sz="2000" dirty="0"/>
              <a:t> </a:t>
            </a:r>
            <a:r>
              <a:rPr lang="en-GB" sz="2000" dirty="0" err="1"/>
              <a:t>vacanze</a:t>
            </a:r>
            <a:r>
              <a:rPr lang="en-GB" sz="2000" dirty="0"/>
              <a:t> - </a:t>
            </a:r>
            <a:r>
              <a:rPr lang="en-GB" dirty="0"/>
              <a:t>OPINION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err="1"/>
              <a:t>Una</a:t>
            </a:r>
            <a:r>
              <a:rPr lang="en-GB" sz="2000" dirty="0"/>
              <a:t> </a:t>
            </a:r>
            <a:r>
              <a:rPr lang="en-GB" sz="2000" dirty="0" err="1"/>
              <a:t>vacanza</a:t>
            </a:r>
            <a:r>
              <a:rPr lang="en-GB" sz="2000" dirty="0"/>
              <a:t> </a:t>
            </a:r>
            <a:r>
              <a:rPr lang="en-GB" sz="2000" dirty="0" err="1"/>
              <a:t>che</a:t>
            </a:r>
            <a:r>
              <a:rPr lang="en-GB" sz="2000" dirty="0"/>
              <a:t> </a:t>
            </a:r>
            <a:r>
              <a:rPr lang="en-GB" sz="2000" dirty="0" err="1"/>
              <a:t>hai</a:t>
            </a:r>
            <a:r>
              <a:rPr lang="en-GB" sz="2000" dirty="0"/>
              <a:t> </a:t>
            </a:r>
            <a:r>
              <a:rPr lang="en-GB" sz="2000" dirty="0" err="1"/>
              <a:t>fatto</a:t>
            </a:r>
            <a:r>
              <a:rPr lang="en-GB" sz="2000" dirty="0"/>
              <a:t> - PAST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err="1"/>
              <a:t>Una</a:t>
            </a:r>
            <a:r>
              <a:rPr lang="en-GB" sz="2000" dirty="0"/>
              <a:t> </a:t>
            </a:r>
            <a:r>
              <a:rPr lang="en-GB" sz="2000" dirty="0" err="1"/>
              <a:t>vacanza</a:t>
            </a:r>
            <a:r>
              <a:rPr lang="en-GB" sz="2000" dirty="0"/>
              <a:t> </a:t>
            </a:r>
            <a:r>
              <a:rPr lang="en-GB" sz="2000" dirty="0" err="1"/>
              <a:t>che</a:t>
            </a:r>
            <a:r>
              <a:rPr lang="en-GB" sz="2000" dirty="0"/>
              <a:t> </a:t>
            </a:r>
            <a:r>
              <a:rPr lang="en-GB" sz="2000" dirty="0" err="1"/>
              <a:t>vorresti</a:t>
            </a:r>
            <a:r>
              <a:rPr lang="en-GB" sz="2000" dirty="0"/>
              <a:t> fare - FUTURE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!   OPINION ON GENERAL ASPECT</a:t>
            </a:r>
          </a:p>
        </p:txBody>
      </p:sp>
    </p:spTree>
    <p:extLst>
      <p:ext uri="{BB962C8B-B14F-4D97-AF65-F5344CB8AC3E}">
        <p14:creationId xmlns:p14="http://schemas.microsoft.com/office/powerpoint/2010/main" val="352405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67236"/>
            <a:ext cx="7772400" cy="1143000"/>
          </a:xfrm>
        </p:spPr>
        <p:txBody>
          <a:bodyPr/>
          <a:lstStyle/>
          <a:p>
            <a:r>
              <a:rPr lang="en-GB" dirty="0"/>
              <a:t>La </a:t>
            </a:r>
            <a:r>
              <a:rPr lang="en-GB" dirty="0" err="1"/>
              <a:t>mia</a:t>
            </a:r>
            <a:r>
              <a:rPr lang="en-GB" dirty="0"/>
              <a:t> </a:t>
            </a:r>
            <a:r>
              <a:rPr lang="en-GB" dirty="0" err="1"/>
              <a:t>vacanza</a:t>
            </a:r>
            <a:r>
              <a:rPr lang="en-GB" dirty="0"/>
              <a:t> </a:t>
            </a:r>
            <a:r>
              <a:rPr lang="en-GB" dirty="0" err="1"/>
              <a:t>ideale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335" y="682580"/>
            <a:ext cx="8667482" cy="5859887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s-ES_tradnl" sz="2400" dirty="0"/>
              <a:t>La </a:t>
            </a:r>
            <a:r>
              <a:rPr lang="es-ES_tradnl" sz="2400" dirty="0" err="1"/>
              <a:t>mia</a:t>
            </a:r>
            <a:r>
              <a:rPr lang="es-ES_tradnl" sz="2400" dirty="0"/>
              <a:t> </a:t>
            </a:r>
            <a:r>
              <a:rPr lang="es-ES_tradnl" sz="2400" dirty="0" err="1"/>
              <a:t>vacanza</a:t>
            </a:r>
            <a:r>
              <a:rPr lang="es-ES_tradnl" sz="2400" dirty="0"/>
              <a:t> </a:t>
            </a:r>
            <a:r>
              <a:rPr lang="es-ES_tradnl" sz="2400" dirty="0" err="1"/>
              <a:t>ideale</a:t>
            </a:r>
            <a:r>
              <a:rPr lang="es-ES_tradnl" sz="2400" dirty="0"/>
              <a:t> </a:t>
            </a:r>
            <a:r>
              <a:rPr lang="es-ES_tradnl" sz="2400" dirty="0" err="1"/>
              <a:t>sarebbe</a:t>
            </a:r>
            <a:r>
              <a:rPr lang="es-ES_tradnl" sz="2400" dirty="0"/>
              <a:t> in sud </a:t>
            </a:r>
            <a:r>
              <a:rPr lang="es-ES_tradnl" sz="2400" dirty="0" err="1"/>
              <a:t>America</a:t>
            </a:r>
            <a:r>
              <a:rPr lang="es-ES_tradnl" sz="2400" dirty="0"/>
              <a:t> </a:t>
            </a:r>
            <a:r>
              <a:rPr lang="es-ES_tradnl" sz="2400" dirty="0" err="1">
                <a:solidFill>
                  <a:srgbClr val="FF0000"/>
                </a:solidFill>
              </a:rPr>
              <a:t>mentre</a:t>
            </a:r>
            <a:r>
              <a:rPr lang="es-ES_tradnl" sz="2400" dirty="0">
                <a:solidFill>
                  <a:srgbClr val="FF0000"/>
                </a:solidFill>
              </a:rPr>
              <a:t> </a:t>
            </a:r>
            <a:r>
              <a:rPr lang="es-ES_tradnl" sz="2400" dirty="0"/>
              <a:t>non mi </a:t>
            </a:r>
            <a:r>
              <a:rPr lang="es-ES_tradnl" sz="2400" dirty="0" err="1"/>
              <a:t>piacerebbe</a:t>
            </a:r>
            <a:r>
              <a:rPr lang="es-ES_tradnl" sz="2400" dirty="0"/>
              <a:t> </a:t>
            </a:r>
            <a:r>
              <a:rPr lang="es-ES_tradnl" sz="2400" dirty="0" err="1"/>
              <a:t>andare</a:t>
            </a:r>
            <a:r>
              <a:rPr lang="es-ES_tradnl" sz="2400" dirty="0"/>
              <a:t> in </a:t>
            </a:r>
            <a:r>
              <a:rPr lang="es-ES_tradnl" sz="2400" dirty="0" err="1"/>
              <a:t>vacanza</a:t>
            </a:r>
            <a:r>
              <a:rPr lang="es-ES_tradnl" sz="2400" dirty="0"/>
              <a:t> in </a:t>
            </a:r>
            <a:r>
              <a:rPr lang="es-ES_tradnl" sz="2400" dirty="0" err="1"/>
              <a:t>Spagna</a:t>
            </a:r>
            <a:r>
              <a:rPr lang="es-ES_tradnl" sz="2400" dirty="0"/>
              <a:t>; è </a:t>
            </a:r>
            <a:r>
              <a:rPr lang="es-ES_tradnl" sz="2400" dirty="0" err="1">
                <a:solidFill>
                  <a:srgbClr val="FF0000"/>
                </a:solidFill>
              </a:rPr>
              <a:t>super</a:t>
            </a:r>
            <a:r>
              <a:rPr lang="es-ES_tradnl" sz="2400" dirty="0">
                <a:solidFill>
                  <a:srgbClr val="FF0000"/>
                </a:solidFill>
              </a:rPr>
              <a:t> </a:t>
            </a:r>
            <a:r>
              <a:rPr lang="es-ES_tradnl" sz="2400" dirty="0" err="1">
                <a:solidFill>
                  <a:srgbClr val="FF0000"/>
                </a:solidFill>
              </a:rPr>
              <a:t>inflazionata</a:t>
            </a:r>
            <a:r>
              <a:rPr lang="es-ES_tradnl" sz="2400" dirty="0">
                <a:solidFill>
                  <a:srgbClr val="FF0000"/>
                </a:solidFill>
              </a:rPr>
              <a:t> </a:t>
            </a:r>
            <a:r>
              <a:rPr lang="es-ES_tradnl" sz="2400" dirty="0"/>
              <a:t>e </a:t>
            </a:r>
            <a:r>
              <a:rPr lang="es-ES_tradnl" sz="2400" dirty="0" err="1">
                <a:solidFill>
                  <a:srgbClr val="FF0000"/>
                </a:solidFill>
              </a:rPr>
              <a:t>piena</a:t>
            </a:r>
            <a:r>
              <a:rPr lang="es-ES_tradnl" sz="2400" dirty="0">
                <a:solidFill>
                  <a:srgbClr val="FF0000"/>
                </a:solidFill>
              </a:rPr>
              <a:t> di </a:t>
            </a:r>
            <a:r>
              <a:rPr lang="es-ES_tradnl" sz="2400" dirty="0" err="1">
                <a:solidFill>
                  <a:srgbClr val="FF0000"/>
                </a:solidFill>
              </a:rPr>
              <a:t>turisti</a:t>
            </a:r>
            <a:r>
              <a:rPr lang="es-ES_tradnl" sz="2400" dirty="0">
                <a:solidFill>
                  <a:srgbClr val="FF0000"/>
                </a:solidFill>
              </a:rPr>
              <a:t> </a:t>
            </a:r>
            <a:r>
              <a:rPr lang="es-ES_tradnl" sz="2400" dirty="0" err="1">
                <a:solidFill>
                  <a:srgbClr val="FF0000"/>
                </a:solidFill>
              </a:rPr>
              <a:t>arroganti</a:t>
            </a:r>
            <a:r>
              <a:rPr lang="es-ES_tradnl" sz="2400" dirty="0"/>
              <a:t>. Mi </a:t>
            </a:r>
            <a:r>
              <a:rPr lang="es-ES_tradnl" sz="2400" dirty="0" err="1"/>
              <a:t>piacerebbe</a:t>
            </a:r>
            <a:r>
              <a:rPr lang="es-ES_tradnl" sz="2400" dirty="0"/>
              <a:t> </a:t>
            </a:r>
            <a:r>
              <a:rPr lang="es-ES_tradnl" sz="2400" dirty="0" err="1"/>
              <a:t>andare</a:t>
            </a:r>
            <a:r>
              <a:rPr lang="es-ES_tradnl" sz="2400" dirty="0"/>
              <a:t> in sud </a:t>
            </a:r>
            <a:r>
              <a:rPr lang="es-ES_tradnl" sz="2400" dirty="0" err="1"/>
              <a:t>America</a:t>
            </a:r>
            <a:r>
              <a:rPr lang="es-ES_tradnl" sz="2400" dirty="0"/>
              <a:t> in </a:t>
            </a:r>
            <a:r>
              <a:rPr lang="es-ES_tradnl" sz="2400" dirty="0" err="1"/>
              <a:t>quanto</a:t>
            </a:r>
            <a:r>
              <a:rPr lang="es-ES_tradnl" sz="2400" dirty="0"/>
              <a:t> </a:t>
            </a:r>
            <a:r>
              <a:rPr lang="es-ES_tradnl" sz="2400" dirty="0" err="1">
                <a:solidFill>
                  <a:srgbClr val="FF0000"/>
                </a:solidFill>
              </a:rPr>
              <a:t>ho</a:t>
            </a:r>
            <a:r>
              <a:rPr lang="es-ES_tradnl" sz="2400" dirty="0">
                <a:solidFill>
                  <a:srgbClr val="FF0000"/>
                </a:solidFill>
              </a:rPr>
              <a:t> </a:t>
            </a:r>
            <a:r>
              <a:rPr lang="es-ES_tradnl" sz="2400" dirty="0" err="1">
                <a:solidFill>
                  <a:srgbClr val="FF0000"/>
                </a:solidFill>
              </a:rPr>
              <a:t>sempre</a:t>
            </a:r>
            <a:r>
              <a:rPr lang="es-ES_tradnl" sz="2400" dirty="0">
                <a:solidFill>
                  <a:srgbClr val="FF0000"/>
                </a:solidFill>
              </a:rPr>
              <a:t> </a:t>
            </a:r>
            <a:r>
              <a:rPr lang="es-ES_tradnl" sz="2400" dirty="0" err="1">
                <a:solidFill>
                  <a:srgbClr val="FF0000"/>
                </a:solidFill>
              </a:rPr>
              <a:t>voluto</a:t>
            </a:r>
            <a:r>
              <a:rPr lang="es-ES_tradnl" sz="2400" dirty="0">
                <a:solidFill>
                  <a:srgbClr val="FF0000"/>
                </a:solidFill>
              </a:rPr>
              <a:t> </a:t>
            </a:r>
            <a:r>
              <a:rPr lang="es-ES_tradnl" sz="2400" dirty="0" err="1"/>
              <a:t>vedere</a:t>
            </a:r>
            <a:r>
              <a:rPr lang="es-ES_tradnl" sz="2400" dirty="0"/>
              <a:t> la </a:t>
            </a:r>
            <a:r>
              <a:rPr lang="es-ES_tradnl" sz="2400" dirty="0" err="1"/>
              <a:t>catena</a:t>
            </a:r>
            <a:r>
              <a:rPr lang="es-ES_tradnl" sz="2400" dirty="0"/>
              <a:t> montuosa </a:t>
            </a:r>
            <a:r>
              <a:rPr lang="es-ES_tradnl" sz="2400" dirty="0" err="1"/>
              <a:t>delle</a:t>
            </a:r>
            <a:r>
              <a:rPr lang="es-ES_tradnl" sz="2400" dirty="0"/>
              <a:t> Ande. </a:t>
            </a:r>
            <a:r>
              <a:rPr lang="es-ES_tradnl" sz="2400" dirty="0" err="1">
                <a:solidFill>
                  <a:srgbClr val="FF0000"/>
                </a:solidFill>
              </a:rPr>
              <a:t>Penso</a:t>
            </a:r>
            <a:r>
              <a:rPr lang="es-ES_tradnl" sz="2400" dirty="0">
                <a:solidFill>
                  <a:srgbClr val="FF0000"/>
                </a:solidFill>
              </a:rPr>
              <a:t> che </a:t>
            </a:r>
            <a:r>
              <a:rPr lang="es-ES_tradnl" sz="2400" dirty="0" err="1">
                <a:solidFill>
                  <a:srgbClr val="FF0000"/>
                </a:solidFill>
              </a:rPr>
              <a:t>andrei</a:t>
            </a:r>
            <a:r>
              <a:rPr lang="es-ES_tradnl" sz="2400" dirty="0"/>
              <a:t> in sud </a:t>
            </a:r>
            <a:r>
              <a:rPr lang="es-ES_tradnl" sz="2400" dirty="0" err="1"/>
              <a:t>America</a:t>
            </a:r>
            <a:r>
              <a:rPr lang="es-ES_tradnl" sz="2400" dirty="0"/>
              <a:t> in </a:t>
            </a:r>
            <a:r>
              <a:rPr lang="es-ES_tradnl" sz="2400" dirty="0" err="1"/>
              <a:t>aereo</a:t>
            </a:r>
            <a:r>
              <a:rPr lang="es-ES_tradnl" sz="2400" dirty="0"/>
              <a:t> </a:t>
            </a:r>
            <a:r>
              <a:rPr lang="es-ES_tradnl" sz="2400" dirty="0">
                <a:solidFill>
                  <a:srgbClr val="FF0000"/>
                </a:solidFill>
              </a:rPr>
              <a:t>dato che </a:t>
            </a:r>
            <a:r>
              <a:rPr lang="es-ES_tradnl" sz="2400" dirty="0"/>
              <a:t>è </a:t>
            </a:r>
            <a:r>
              <a:rPr lang="es-ES_tradnl" sz="2400" dirty="0" err="1">
                <a:solidFill>
                  <a:srgbClr val="FF0000"/>
                </a:solidFill>
              </a:rPr>
              <a:t>parecchio</a:t>
            </a:r>
            <a:r>
              <a:rPr lang="es-ES_tradnl" sz="2400" dirty="0">
                <a:solidFill>
                  <a:srgbClr val="FF0000"/>
                </a:solidFill>
              </a:rPr>
              <a:t> distante </a:t>
            </a:r>
            <a:r>
              <a:rPr lang="es-ES_tradnl" sz="2400" dirty="0" err="1"/>
              <a:t>dall’Inghilterra</a:t>
            </a:r>
            <a:r>
              <a:rPr lang="es-ES_tradnl" sz="2400" dirty="0"/>
              <a:t>. </a:t>
            </a:r>
            <a:r>
              <a:rPr lang="es-ES_tradnl" sz="2400" dirty="0" err="1">
                <a:solidFill>
                  <a:srgbClr val="FF0000"/>
                </a:solidFill>
              </a:rPr>
              <a:t>Inoltre</a:t>
            </a:r>
            <a:r>
              <a:rPr lang="es-ES_tradnl" sz="2400" dirty="0">
                <a:solidFill>
                  <a:srgbClr val="FF0000"/>
                </a:solidFill>
              </a:rPr>
              <a:t>, non credo che </a:t>
            </a:r>
            <a:r>
              <a:rPr lang="es-ES_tradnl" sz="2400" dirty="0" err="1">
                <a:solidFill>
                  <a:srgbClr val="00B050"/>
                </a:solidFill>
              </a:rPr>
              <a:t>potrei</a:t>
            </a:r>
            <a:r>
              <a:rPr lang="es-ES_tradnl" sz="2400" dirty="0">
                <a:solidFill>
                  <a:srgbClr val="00B050"/>
                </a:solidFill>
              </a:rPr>
              <a:t> </a:t>
            </a:r>
            <a:r>
              <a:rPr lang="es-ES_tradnl" sz="2400" dirty="0" err="1">
                <a:solidFill>
                  <a:srgbClr val="00B050"/>
                </a:solidFill>
              </a:rPr>
              <a:t>sopportare</a:t>
            </a:r>
            <a:r>
              <a:rPr lang="es-ES_tradnl" sz="2400" dirty="0">
                <a:solidFill>
                  <a:srgbClr val="00B050"/>
                </a:solidFill>
              </a:rPr>
              <a:t> </a:t>
            </a:r>
            <a:r>
              <a:rPr lang="es-ES_tradnl" sz="2400" dirty="0"/>
              <a:t>un </a:t>
            </a:r>
            <a:r>
              <a:rPr lang="es-ES_tradnl" sz="2400" dirty="0" err="1"/>
              <a:t>viaggio</a:t>
            </a:r>
            <a:r>
              <a:rPr lang="es-ES_tradnl" sz="2400" dirty="0"/>
              <a:t> in mare </a:t>
            </a:r>
            <a:r>
              <a:rPr lang="es-ES_tradnl" sz="2400" dirty="0" err="1"/>
              <a:t>così</a:t>
            </a:r>
            <a:r>
              <a:rPr lang="es-ES_tradnl" sz="2400" dirty="0"/>
              <a:t> </a:t>
            </a:r>
            <a:r>
              <a:rPr lang="es-ES_tradnl" sz="2400" dirty="0" err="1"/>
              <a:t>lungo</a:t>
            </a:r>
            <a:r>
              <a:rPr lang="es-ES_tradnl" sz="2400" dirty="0"/>
              <a:t> anche perché </a:t>
            </a:r>
            <a:r>
              <a:rPr lang="es-ES_tradnl" sz="2400" dirty="0">
                <a:solidFill>
                  <a:srgbClr val="FF0000"/>
                </a:solidFill>
              </a:rPr>
              <a:t>dopo un </a:t>
            </a:r>
            <a:r>
              <a:rPr lang="es-ES_tradnl" sz="2400" dirty="0" err="1">
                <a:solidFill>
                  <a:srgbClr val="FF0000"/>
                </a:solidFill>
              </a:rPr>
              <a:t>po</a:t>
            </a:r>
            <a:r>
              <a:rPr lang="es-ES_tradnl" sz="2400" dirty="0">
                <a:solidFill>
                  <a:srgbClr val="FF0000"/>
                </a:solidFill>
              </a:rPr>
              <a:t>’ </a:t>
            </a:r>
            <a:r>
              <a:rPr lang="es-ES_tradnl" sz="2400" dirty="0" err="1">
                <a:solidFill>
                  <a:srgbClr val="FF0000"/>
                </a:solidFill>
              </a:rPr>
              <a:t>sarebbe</a:t>
            </a:r>
            <a:r>
              <a:rPr lang="es-ES_tradnl" sz="2400" dirty="0">
                <a:solidFill>
                  <a:srgbClr val="FF0000"/>
                </a:solidFill>
              </a:rPr>
              <a:t> </a:t>
            </a:r>
            <a:r>
              <a:rPr lang="es-ES_tradnl" sz="2400" dirty="0" err="1">
                <a:solidFill>
                  <a:srgbClr val="FF0000"/>
                </a:solidFill>
              </a:rPr>
              <a:t>molto</a:t>
            </a:r>
            <a:r>
              <a:rPr lang="es-ES_tradnl" sz="2400" dirty="0">
                <a:solidFill>
                  <a:srgbClr val="FF0000"/>
                </a:solidFill>
              </a:rPr>
              <a:t> </a:t>
            </a:r>
            <a:r>
              <a:rPr lang="es-ES_tradnl" sz="2400" dirty="0" err="1">
                <a:solidFill>
                  <a:srgbClr val="FF0000"/>
                </a:solidFill>
              </a:rPr>
              <a:t>noioso</a:t>
            </a:r>
            <a:r>
              <a:rPr lang="es-ES_tradnl" sz="2400" dirty="0">
                <a:solidFill>
                  <a:srgbClr val="FF0000"/>
                </a:solidFill>
              </a:rPr>
              <a:t> </a:t>
            </a:r>
            <a:r>
              <a:rPr lang="es-ES_tradnl" sz="2400" dirty="0" err="1"/>
              <a:t>dover</a:t>
            </a:r>
            <a:r>
              <a:rPr lang="es-ES_tradnl" sz="2400" dirty="0"/>
              <a:t> </a:t>
            </a:r>
            <a:r>
              <a:rPr lang="es-ES_tradnl" sz="2400" dirty="0" err="1"/>
              <a:t>vedere</a:t>
            </a:r>
            <a:r>
              <a:rPr lang="es-ES_tradnl" sz="2400" dirty="0"/>
              <a:t> solo mare dalla </a:t>
            </a:r>
            <a:r>
              <a:rPr lang="es-ES_tradnl" sz="2400" dirty="0" err="1"/>
              <a:t>mattina</a:t>
            </a:r>
            <a:r>
              <a:rPr lang="es-ES_tradnl" sz="2400" dirty="0"/>
              <a:t> </a:t>
            </a:r>
            <a:r>
              <a:rPr lang="es-ES_tradnl" sz="2400" dirty="0" err="1"/>
              <a:t>alla</a:t>
            </a:r>
            <a:r>
              <a:rPr lang="es-ES_tradnl" sz="2400" dirty="0"/>
              <a:t> </a:t>
            </a:r>
            <a:r>
              <a:rPr lang="es-ES_tradnl" sz="2400" dirty="0" err="1"/>
              <a:t>sera</a:t>
            </a:r>
            <a:r>
              <a:rPr lang="es-ES_tradnl" sz="2400" dirty="0"/>
              <a:t>. </a:t>
            </a:r>
            <a:r>
              <a:rPr lang="es-ES_tradnl" sz="2400" dirty="0">
                <a:solidFill>
                  <a:srgbClr val="FF0000"/>
                </a:solidFill>
              </a:rPr>
              <a:t>Idealmente </a:t>
            </a:r>
            <a:r>
              <a:rPr lang="es-ES_tradnl" sz="2400" dirty="0" err="1">
                <a:solidFill>
                  <a:srgbClr val="FF0000"/>
                </a:solidFill>
              </a:rPr>
              <a:t>io</a:t>
            </a:r>
            <a:r>
              <a:rPr lang="es-ES_tradnl" sz="2400" dirty="0">
                <a:solidFill>
                  <a:srgbClr val="FF0000"/>
                </a:solidFill>
              </a:rPr>
              <a:t> </a:t>
            </a:r>
            <a:r>
              <a:rPr lang="es-ES_tradnl" sz="2400" dirty="0" err="1">
                <a:solidFill>
                  <a:srgbClr val="FF0000"/>
                </a:solidFill>
              </a:rPr>
              <a:t>andrei</a:t>
            </a:r>
            <a:r>
              <a:rPr lang="es-ES_tradnl" sz="2400" dirty="0">
                <a:solidFill>
                  <a:srgbClr val="FF0000"/>
                </a:solidFill>
              </a:rPr>
              <a:t> </a:t>
            </a:r>
            <a:r>
              <a:rPr lang="es-ES_tradnl" sz="2400" dirty="0"/>
              <a:t>in sud </a:t>
            </a:r>
            <a:r>
              <a:rPr lang="es-ES_tradnl" sz="2400" dirty="0" err="1"/>
              <a:t>America</a:t>
            </a:r>
            <a:r>
              <a:rPr lang="es-ES_tradnl" sz="2400" dirty="0"/>
              <a:t> con i </a:t>
            </a:r>
            <a:r>
              <a:rPr lang="es-ES_tradnl" sz="2400" dirty="0" err="1"/>
              <a:t>miei</a:t>
            </a:r>
            <a:r>
              <a:rPr lang="es-ES_tradnl" sz="2400" dirty="0"/>
              <a:t> </a:t>
            </a:r>
            <a:r>
              <a:rPr lang="es-ES_tradnl" sz="2400" dirty="0" err="1"/>
              <a:t>amici</a:t>
            </a:r>
            <a:r>
              <a:rPr lang="es-ES_tradnl" sz="2400" dirty="0"/>
              <a:t> in </a:t>
            </a:r>
            <a:r>
              <a:rPr lang="es-ES_tradnl" sz="2400" dirty="0" err="1"/>
              <a:t>quanto</a:t>
            </a:r>
            <a:r>
              <a:rPr lang="es-ES_tradnl" sz="2400" dirty="0"/>
              <a:t> </a:t>
            </a:r>
            <a:r>
              <a:rPr lang="es-ES_tradnl" sz="2400" dirty="0" err="1">
                <a:solidFill>
                  <a:srgbClr val="FF0000"/>
                </a:solidFill>
              </a:rPr>
              <a:t>sono</a:t>
            </a:r>
            <a:r>
              <a:rPr lang="es-ES_tradnl" sz="2400" dirty="0">
                <a:solidFill>
                  <a:srgbClr val="FF0000"/>
                </a:solidFill>
              </a:rPr>
              <a:t> </a:t>
            </a:r>
            <a:r>
              <a:rPr lang="es-ES_tradnl" sz="2400" dirty="0" err="1">
                <a:solidFill>
                  <a:srgbClr val="FF0000"/>
                </a:solidFill>
              </a:rPr>
              <a:t>tutti</a:t>
            </a:r>
            <a:r>
              <a:rPr lang="es-ES_tradnl" sz="2400" dirty="0">
                <a:solidFill>
                  <a:srgbClr val="FF0000"/>
                </a:solidFill>
              </a:rPr>
              <a:t> </a:t>
            </a:r>
            <a:r>
              <a:rPr lang="es-ES_tradnl" sz="2400" dirty="0" err="1">
                <a:solidFill>
                  <a:srgbClr val="FF0000"/>
                </a:solidFill>
              </a:rPr>
              <a:t>molto</a:t>
            </a:r>
            <a:r>
              <a:rPr lang="es-ES_tradnl" sz="2400" dirty="0">
                <a:solidFill>
                  <a:srgbClr val="FF0000"/>
                </a:solidFill>
              </a:rPr>
              <a:t> </a:t>
            </a:r>
            <a:r>
              <a:rPr lang="es-ES_tradnl" sz="2400" dirty="0" err="1">
                <a:solidFill>
                  <a:srgbClr val="FF0000"/>
                </a:solidFill>
              </a:rPr>
              <a:t>spassosi</a:t>
            </a:r>
            <a:r>
              <a:rPr lang="es-ES_tradnl" sz="2400" dirty="0">
                <a:solidFill>
                  <a:srgbClr val="FF0000"/>
                </a:solidFill>
              </a:rPr>
              <a:t> </a:t>
            </a:r>
            <a:r>
              <a:rPr lang="es-ES_tradnl" sz="2400" dirty="0" err="1">
                <a:solidFill>
                  <a:srgbClr val="FF0000"/>
                </a:solidFill>
              </a:rPr>
              <a:t>ed</a:t>
            </a:r>
            <a:r>
              <a:rPr lang="es-ES_tradnl" sz="2400" dirty="0">
                <a:solidFill>
                  <a:srgbClr val="FF0000"/>
                </a:solidFill>
              </a:rPr>
              <a:t> </a:t>
            </a:r>
            <a:r>
              <a:rPr lang="es-ES_tradnl" sz="2400" dirty="0" err="1">
                <a:solidFill>
                  <a:srgbClr val="FF0000"/>
                </a:solidFill>
              </a:rPr>
              <a:t>intelligenti</a:t>
            </a:r>
            <a:r>
              <a:rPr lang="es-ES_tradnl" sz="2400" dirty="0">
                <a:solidFill>
                  <a:srgbClr val="FF0000"/>
                </a:solidFill>
              </a:rPr>
              <a:t> </a:t>
            </a:r>
            <a:r>
              <a:rPr lang="es-ES_tradnl" sz="2400" dirty="0"/>
              <a:t>e mi </a:t>
            </a:r>
            <a:r>
              <a:rPr lang="es-ES_tradnl" sz="2400" dirty="0" err="1"/>
              <a:t>piace</a:t>
            </a:r>
            <a:r>
              <a:rPr lang="es-ES_tradnl" sz="2400" dirty="0"/>
              <a:t> </a:t>
            </a:r>
            <a:r>
              <a:rPr lang="es-ES_tradnl" sz="2400" dirty="0" err="1"/>
              <a:t>passare</a:t>
            </a:r>
            <a:r>
              <a:rPr lang="es-ES_tradnl" sz="2400" dirty="0"/>
              <a:t> del tempo che </a:t>
            </a:r>
            <a:r>
              <a:rPr lang="es-ES_tradnl" sz="2400" dirty="0">
                <a:solidFill>
                  <a:srgbClr val="00B050"/>
                </a:solidFill>
              </a:rPr>
              <a:t>non </a:t>
            </a:r>
            <a:r>
              <a:rPr lang="es-ES_tradnl" sz="2400" dirty="0" err="1">
                <a:solidFill>
                  <a:srgbClr val="00B050"/>
                </a:solidFill>
              </a:rPr>
              <a:t>sia</a:t>
            </a:r>
            <a:r>
              <a:rPr lang="es-ES_tradnl" sz="2400" dirty="0">
                <a:solidFill>
                  <a:srgbClr val="00B050"/>
                </a:solidFill>
              </a:rPr>
              <a:t> a </a:t>
            </a:r>
            <a:r>
              <a:rPr lang="es-ES_tradnl" sz="2400" dirty="0" err="1">
                <a:solidFill>
                  <a:srgbClr val="00B050"/>
                </a:solidFill>
              </a:rPr>
              <a:t>scuola</a:t>
            </a:r>
            <a:r>
              <a:rPr lang="es-ES_tradnl" sz="2400" dirty="0"/>
              <a:t>. Non mi </a:t>
            </a:r>
            <a:r>
              <a:rPr lang="es-ES_tradnl" sz="2400" dirty="0" err="1"/>
              <a:t>piacerebbe</a:t>
            </a:r>
            <a:r>
              <a:rPr lang="es-ES_tradnl" sz="2400" dirty="0"/>
              <a:t> </a:t>
            </a:r>
            <a:r>
              <a:rPr lang="es-ES_tradnl" sz="2400" dirty="0" err="1"/>
              <a:t>andare</a:t>
            </a:r>
            <a:r>
              <a:rPr lang="es-ES_tradnl" sz="2400" dirty="0"/>
              <a:t> con i </a:t>
            </a:r>
            <a:r>
              <a:rPr lang="es-ES_tradnl" sz="2400" dirty="0" err="1"/>
              <a:t>miei</a:t>
            </a:r>
            <a:r>
              <a:rPr lang="es-ES_tradnl" sz="2400" dirty="0"/>
              <a:t> </a:t>
            </a:r>
            <a:r>
              <a:rPr lang="es-ES_tradnl" sz="2400" dirty="0" err="1"/>
              <a:t>genitori</a:t>
            </a:r>
            <a:r>
              <a:rPr lang="es-ES_tradnl" sz="2400" dirty="0"/>
              <a:t> dato che </a:t>
            </a:r>
            <a:r>
              <a:rPr lang="es-ES_tradnl" sz="2400" dirty="0" err="1"/>
              <a:t>sono</a:t>
            </a:r>
            <a:r>
              <a:rPr lang="es-ES_tradnl" sz="2400" dirty="0"/>
              <a:t> </a:t>
            </a:r>
            <a:r>
              <a:rPr lang="es-ES_tradnl" sz="2400" dirty="0" err="1"/>
              <a:t>abbastanza</a:t>
            </a:r>
            <a:r>
              <a:rPr lang="es-ES_tradnl" sz="2400" dirty="0"/>
              <a:t> </a:t>
            </a:r>
            <a:r>
              <a:rPr lang="es-ES_tradnl" sz="2400" dirty="0" err="1"/>
              <a:t>noiosi</a:t>
            </a:r>
            <a:r>
              <a:rPr lang="es-ES_tradnl" sz="2400" dirty="0"/>
              <a:t> e </a:t>
            </a:r>
            <a:r>
              <a:rPr lang="es-ES_tradnl" sz="2400" dirty="0" err="1"/>
              <a:t>vecchi</a:t>
            </a:r>
            <a:r>
              <a:rPr lang="es-ES_tradnl" sz="2400" dirty="0"/>
              <a:t>. </a:t>
            </a:r>
            <a:r>
              <a:rPr lang="es-ES_tradnl" sz="2400" dirty="0">
                <a:solidFill>
                  <a:srgbClr val="FF0000"/>
                </a:solidFill>
              </a:rPr>
              <a:t>Se </a:t>
            </a:r>
            <a:r>
              <a:rPr lang="es-ES_tradnl" sz="2400" dirty="0" err="1">
                <a:solidFill>
                  <a:srgbClr val="FF0000"/>
                </a:solidFill>
              </a:rPr>
              <a:t>potessi</a:t>
            </a:r>
            <a:r>
              <a:rPr lang="es-ES_tradnl" sz="2400" dirty="0">
                <a:solidFill>
                  <a:srgbClr val="FF0000"/>
                </a:solidFill>
              </a:rPr>
              <a:t> </a:t>
            </a:r>
            <a:r>
              <a:rPr lang="es-ES_tradnl" sz="2400" dirty="0" err="1">
                <a:solidFill>
                  <a:srgbClr val="FF0000"/>
                </a:solidFill>
              </a:rPr>
              <a:t>fare</a:t>
            </a:r>
            <a:r>
              <a:rPr lang="es-ES_tradnl" sz="2400" dirty="0">
                <a:solidFill>
                  <a:srgbClr val="FF0000"/>
                </a:solidFill>
              </a:rPr>
              <a:t> </a:t>
            </a:r>
            <a:r>
              <a:rPr lang="es-ES_tradnl" sz="2400" dirty="0" err="1">
                <a:solidFill>
                  <a:srgbClr val="FF0000"/>
                </a:solidFill>
              </a:rPr>
              <a:t>quello</a:t>
            </a:r>
            <a:r>
              <a:rPr lang="es-ES_tradnl" sz="2400" dirty="0">
                <a:solidFill>
                  <a:srgbClr val="FF0000"/>
                </a:solidFill>
              </a:rPr>
              <a:t> che </a:t>
            </a:r>
            <a:r>
              <a:rPr lang="es-ES_tradnl" sz="2400" dirty="0" err="1">
                <a:solidFill>
                  <a:srgbClr val="FF0000"/>
                </a:solidFill>
              </a:rPr>
              <a:t>voglio</a:t>
            </a:r>
            <a:r>
              <a:rPr lang="es-ES_tradnl" sz="2400" dirty="0">
                <a:solidFill>
                  <a:srgbClr val="FF0000"/>
                </a:solidFill>
              </a:rPr>
              <a:t> </a:t>
            </a:r>
            <a:r>
              <a:rPr lang="es-ES_tradnl" sz="2400" dirty="0" err="1">
                <a:solidFill>
                  <a:srgbClr val="00B050"/>
                </a:solidFill>
              </a:rPr>
              <a:t>penso</a:t>
            </a:r>
            <a:r>
              <a:rPr lang="es-ES_tradnl" sz="2400" dirty="0">
                <a:solidFill>
                  <a:srgbClr val="00B050"/>
                </a:solidFill>
              </a:rPr>
              <a:t> che </a:t>
            </a:r>
            <a:r>
              <a:rPr lang="es-ES_tradnl" sz="2400" dirty="0" err="1">
                <a:solidFill>
                  <a:srgbClr val="00B050"/>
                </a:solidFill>
              </a:rPr>
              <a:t>noleggerei</a:t>
            </a:r>
            <a:r>
              <a:rPr lang="es-ES_tradnl" sz="2400" dirty="0">
                <a:solidFill>
                  <a:srgbClr val="00B050"/>
                </a:solidFill>
              </a:rPr>
              <a:t> una moto </a:t>
            </a:r>
            <a:r>
              <a:rPr lang="es-ES_tradnl" sz="2400" dirty="0"/>
              <a:t>e </a:t>
            </a:r>
            <a:r>
              <a:rPr lang="es-ES_tradnl" sz="2400" dirty="0" err="1"/>
              <a:t>viaggerei</a:t>
            </a:r>
            <a:r>
              <a:rPr lang="es-ES_tradnl" sz="2400" dirty="0"/>
              <a:t> per </a:t>
            </a:r>
            <a:r>
              <a:rPr lang="es-ES_tradnl" sz="2400" dirty="0" err="1"/>
              <a:t>tutto</a:t>
            </a:r>
            <a:r>
              <a:rPr lang="es-ES_tradnl" sz="2400" dirty="0"/>
              <a:t> </a:t>
            </a:r>
            <a:r>
              <a:rPr lang="es-ES_tradnl" sz="2400" dirty="0" err="1"/>
              <a:t>gli</a:t>
            </a:r>
            <a:r>
              <a:rPr lang="es-ES_tradnl" sz="2400" dirty="0"/>
              <a:t> </a:t>
            </a:r>
            <a:r>
              <a:rPr lang="es-ES_tradnl" sz="2400" dirty="0" err="1"/>
              <a:t>stati</a:t>
            </a:r>
            <a:r>
              <a:rPr lang="es-ES_tradnl" sz="2400" dirty="0"/>
              <a:t> </a:t>
            </a:r>
            <a:r>
              <a:rPr lang="es-ES_tradnl" sz="2400" dirty="0" err="1"/>
              <a:t>sudamericani</a:t>
            </a:r>
            <a:r>
              <a:rPr lang="es-ES_tradnl" sz="2400" dirty="0"/>
              <a:t>, </a:t>
            </a:r>
            <a:r>
              <a:rPr lang="es-ES_tradnl" sz="2400" dirty="0" err="1"/>
              <a:t>dall’Argentina</a:t>
            </a:r>
            <a:r>
              <a:rPr lang="es-ES_tradnl" sz="2400" dirty="0"/>
              <a:t> fino al </a:t>
            </a:r>
            <a:r>
              <a:rPr lang="es-ES_tradnl" sz="2400" dirty="0" err="1"/>
              <a:t>Messico</a:t>
            </a:r>
            <a:r>
              <a:rPr lang="es-ES_tradnl" sz="2400" dirty="0"/>
              <a:t>. </a:t>
            </a:r>
            <a:r>
              <a:rPr lang="es-ES_tradnl" sz="2400" dirty="0" err="1"/>
              <a:t>Mamma</a:t>
            </a:r>
            <a:r>
              <a:rPr lang="es-ES_tradnl" sz="2400" dirty="0"/>
              <a:t> </a:t>
            </a:r>
            <a:r>
              <a:rPr lang="es-ES_tradnl" sz="2400" dirty="0" err="1"/>
              <a:t>mia</a:t>
            </a:r>
            <a:r>
              <a:rPr lang="es-ES_tradnl" sz="2400" dirty="0"/>
              <a:t> che bello </a:t>
            </a:r>
            <a:r>
              <a:rPr lang="es-ES_tradnl" sz="2400" dirty="0" err="1"/>
              <a:t>sarebbe</a:t>
            </a:r>
            <a:r>
              <a:rPr lang="es-ES_tradnl" sz="2400" dirty="0"/>
              <a:t>! </a:t>
            </a:r>
            <a:r>
              <a:rPr lang="es-ES_tradnl" sz="2400" dirty="0" err="1">
                <a:solidFill>
                  <a:srgbClr val="FF0000"/>
                </a:solidFill>
              </a:rPr>
              <a:t>Sarebbe</a:t>
            </a:r>
            <a:r>
              <a:rPr lang="es-ES_tradnl" sz="2400" dirty="0">
                <a:solidFill>
                  <a:srgbClr val="FF0000"/>
                </a:solidFill>
              </a:rPr>
              <a:t> </a:t>
            </a:r>
            <a:r>
              <a:rPr lang="es-ES_tradnl" sz="2400" dirty="0" err="1">
                <a:solidFill>
                  <a:srgbClr val="FF0000"/>
                </a:solidFill>
              </a:rPr>
              <a:t>fantastico</a:t>
            </a:r>
            <a:r>
              <a:rPr lang="es-ES_tradnl" sz="2400" dirty="0">
                <a:solidFill>
                  <a:srgbClr val="FF0000"/>
                </a:solidFill>
              </a:rPr>
              <a:t> </a:t>
            </a:r>
            <a:r>
              <a:rPr lang="es-ES_tradnl" sz="2400" dirty="0" err="1"/>
              <a:t>inoltre</a:t>
            </a:r>
            <a:r>
              <a:rPr lang="es-ES_tradnl" sz="2400" dirty="0"/>
              <a:t> </a:t>
            </a:r>
            <a:r>
              <a:rPr lang="es-ES_tradnl" sz="2400" dirty="0" err="1">
                <a:solidFill>
                  <a:srgbClr val="FF0000"/>
                </a:solidFill>
              </a:rPr>
              <a:t>provare</a:t>
            </a:r>
            <a:r>
              <a:rPr lang="es-ES_tradnl" sz="2400" dirty="0">
                <a:solidFill>
                  <a:srgbClr val="FF0000"/>
                </a:solidFill>
              </a:rPr>
              <a:t> </a:t>
            </a:r>
            <a:r>
              <a:rPr lang="es-ES_tradnl" sz="2400" dirty="0" err="1">
                <a:solidFill>
                  <a:srgbClr val="FF0000"/>
                </a:solidFill>
              </a:rPr>
              <a:t>tutti</a:t>
            </a:r>
            <a:r>
              <a:rPr lang="es-ES_tradnl" sz="2400" dirty="0">
                <a:solidFill>
                  <a:srgbClr val="FF0000"/>
                </a:solidFill>
              </a:rPr>
              <a:t> </a:t>
            </a:r>
            <a:r>
              <a:rPr lang="es-ES_tradnl" sz="2400" dirty="0" err="1">
                <a:solidFill>
                  <a:srgbClr val="FF0000"/>
                </a:solidFill>
              </a:rPr>
              <a:t>quei</a:t>
            </a:r>
            <a:r>
              <a:rPr lang="es-ES_tradnl" sz="2400" dirty="0">
                <a:solidFill>
                  <a:srgbClr val="FF0000"/>
                </a:solidFill>
              </a:rPr>
              <a:t> cibi </a:t>
            </a:r>
            <a:r>
              <a:rPr lang="es-ES_tradnl" sz="2400" dirty="0" err="1">
                <a:solidFill>
                  <a:srgbClr val="FF0000"/>
                </a:solidFill>
              </a:rPr>
              <a:t>locali</a:t>
            </a:r>
            <a:r>
              <a:rPr lang="es-ES_tradnl" sz="2400" dirty="0">
                <a:solidFill>
                  <a:srgbClr val="FF0000"/>
                </a:solidFill>
              </a:rPr>
              <a:t> </a:t>
            </a:r>
            <a:r>
              <a:rPr lang="es-ES_tradnl" sz="2400" dirty="0" err="1">
                <a:solidFill>
                  <a:srgbClr val="FF0000"/>
                </a:solidFill>
              </a:rPr>
              <a:t>tipici</a:t>
            </a:r>
            <a:r>
              <a:rPr lang="es-ES_tradnl" sz="2400" dirty="0">
                <a:solidFill>
                  <a:srgbClr val="FF0000"/>
                </a:solidFill>
              </a:rPr>
              <a:t>.</a:t>
            </a:r>
            <a:endParaRPr lang="en-GB" sz="24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931879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67236"/>
            <a:ext cx="7772400" cy="1143000"/>
          </a:xfrm>
        </p:spPr>
        <p:txBody>
          <a:bodyPr/>
          <a:lstStyle/>
          <a:p>
            <a:r>
              <a:rPr lang="en-GB" dirty="0"/>
              <a:t>La </a:t>
            </a:r>
            <a:r>
              <a:rPr lang="en-GB" dirty="0" err="1"/>
              <a:t>mia</a:t>
            </a:r>
            <a:r>
              <a:rPr lang="en-GB" dirty="0"/>
              <a:t> </a:t>
            </a:r>
            <a:r>
              <a:rPr lang="en-GB" dirty="0" err="1"/>
              <a:t>vacanza</a:t>
            </a:r>
            <a:r>
              <a:rPr lang="en-GB" dirty="0"/>
              <a:t> </a:t>
            </a:r>
            <a:r>
              <a:rPr lang="en-GB" dirty="0" err="1"/>
              <a:t>ideale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335" y="682580"/>
            <a:ext cx="4000798" cy="5859887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s-ES_tradnl" sz="1600" dirty="0"/>
              <a:t>La </a:t>
            </a:r>
            <a:r>
              <a:rPr lang="es-ES_tradnl" sz="1600" dirty="0" err="1"/>
              <a:t>mia</a:t>
            </a:r>
            <a:r>
              <a:rPr lang="es-ES_tradnl" sz="1600" dirty="0"/>
              <a:t> </a:t>
            </a:r>
            <a:r>
              <a:rPr lang="es-ES_tradnl" sz="1600" dirty="0" err="1"/>
              <a:t>vacanza</a:t>
            </a:r>
            <a:r>
              <a:rPr lang="es-ES_tradnl" sz="1600" dirty="0"/>
              <a:t> </a:t>
            </a:r>
            <a:r>
              <a:rPr lang="es-ES_tradnl" sz="1600" dirty="0" err="1"/>
              <a:t>ideale</a:t>
            </a:r>
            <a:r>
              <a:rPr lang="es-ES_tradnl" sz="1600" dirty="0"/>
              <a:t> </a:t>
            </a:r>
            <a:r>
              <a:rPr lang="es-ES_tradnl" sz="1600" dirty="0" err="1"/>
              <a:t>sarebbe</a:t>
            </a:r>
            <a:r>
              <a:rPr lang="es-ES_tradnl" sz="1600" dirty="0"/>
              <a:t> in sud </a:t>
            </a:r>
            <a:r>
              <a:rPr lang="es-ES_tradnl" sz="1600" dirty="0" err="1"/>
              <a:t>America</a:t>
            </a:r>
            <a:r>
              <a:rPr lang="es-ES_tradnl" sz="1600" dirty="0"/>
              <a:t> </a:t>
            </a:r>
            <a:r>
              <a:rPr lang="es-ES_tradnl" sz="1600" dirty="0" err="1"/>
              <a:t>mentre</a:t>
            </a:r>
            <a:r>
              <a:rPr lang="es-ES_tradnl" sz="1600" dirty="0"/>
              <a:t> non mi </a:t>
            </a:r>
            <a:r>
              <a:rPr lang="es-ES_tradnl" sz="1600" dirty="0" err="1"/>
              <a:t>piacerebbe</a:t>
            </a:r>
            <a:r>
              <a:rPr lang="es-ES_tradnl" sz="1600" dirty="0"/>
              <a:t> </a:t>
            </a:r>
            <a:r>
              <a:rPr lang="es-ES_tradnl" sz="1600" dirty="0" err="1"/>
              <a:t>andare</a:t>
            </a:r>
            <a:r>
              <a:rPr lang="es-ES_tradnl" sz="1600" dirty="0"/>
              <a:t> in </a:t>
            </a:r>
            <a:r>
              <a:rPr lang="es-ES_tradnl" sz="1600" dirty="0" err="1"/>
              <a:t>vacanza</a:t>
            </a:r>
            <a:r>
              <a:rPr lang="es-ES_tradnl" sz="1600" dirty="0"/>
              <a:t> in </a:t>
            </a:r>
            <a:r>
              <a:rPr lang="es-ES_tradnl" sz="1600" dirty="0" err="1"/>
              <a:t>Spagna</a:t>
            </a:r>
            <a:r>
              <a:rPr lang="es-ES_tradnl" sz="1600" dirty="0"/>
              <a:t>; è </a:t>
            </a:r>
            <a:r>
              <a:rPr lang="es-ES_tradnl" sz="1600" dirty="0" err="1"/>
              <a:t>super</a:t>
            </a:r>
            <a:r>
              <a:rPr lang="es-ES_tradnl" sz="1600" dirty="0"/>
              <a:t> </a:t>
            </a:r>
            <a:r>
              <a:rPr lang="es-ES_tradnl" sz="1600" dirty="0" err="1"/>
              <a:t>inflazionata</a:t>
            </a:r>
            <a:r>
              <a:rPr lang="es-ES_tradnl" sz="1600" dirty="0"/>
              <a:t> e </a:t>
            </a:r>
            <a:r>
              <a:rPr lang="es-ES_tradnl" sz="1600" dirty="0" err="1"/>
              <a:t>piena</a:t>
            </a:r>
            <a:r>
              <a:rPr lang="es-ES_tradnl" sz="1600" dirty="0"/>
              <a:t> di </a:t>
            </a:r>
            <a:r>
              <a:rPr lang="es-ES_tradnl" sz="1600" dirty="0" err="1"/>
              <a:t>turisti</a:t>
            </a:r>
            <a:r>
              <a:rPr lang="es-ES_tradnl" sz="1600" dirty="0"/>
              <a:t> </a:t>
            </a:r>
            <a:r>
              <a:rPr lang="es-ES_tradnl" sz="1600" dirty="0" err="1"/>
              <a:t>arroganti</a:t>
            </a:r>
            <a:r>
              <a:rPr lang="es-ES_tradnl" sz="1600" dirty="0"/>
              <a:t>. Mi </a:t>
            </a:r>
            <a:r>
              <a:rPr lang="es-ES_tradnl" sz="1600" dirty="0" err="1"/>
              <a:t>piacerebbe</a:t>
            </a:r>
            <a:r>
              <a:rPr lang="es-ES_tradnl" sz="1600" dirty="0"/>
              <a:t> </a:t>
            </a:r>
            <a:r>
              <a:rPr lang="es-ES_tradnl" sz="1600" dirty="0" err="1"/>
              <a:t>andare</a:t>
            </a:r>
            <a:r>
              <a:rPr lang="es-ES_tradnl" sz="1600" dirty="0"/>
              <a:t> in sud </a:t>
            </a:r>
            <a:r>
              <a:rPr lang="es-ES_tradnl" sz="1600" dirty="0" err="1"/>
              <a:t>America</a:t>
            </a:r>
            <a:r>
              <a:rPr lang="es-ES_tradnl" sz="1600" dirty="0"/>
              <a:t> in </a:t>
            </a:r>
            <a:r>
              <a:rPr lang="es-ES_tradnl" sz="1600" dirty="0" err="1"/>
              <a:t>quanto</a:t>
            </a:r>
            <a:r>
              <a:rPr lang="es-ES_tradnl" sz="1600" dirty="0"/>
              <a:t> </a:t>
            </a:r>
            <a:r>
              <a:rPr lang="es-ES_tradnl" sz="1600" dirty="0" err="1"/>
              <a:t>ho</a:t>
            </a:r>
            <a:r>
              <a:rPr lang="es-ES_tradnl" sz="1600" dirty="0"/>
              <a:t> </a:t>
            </a:r>
            <a:r>
              <a:rPr lang="es-ES_tradnl" sz="1600" dirty="0" err="1"/>
              <a:t>sempre</a:t>
            </a:r>
            <a:r>
              <a:rPr lang="es-ES_tradnl" sz="1600" dirty="0"/>
              <a:t> </a:t>
            </a:r>
            <a:r>
              <a:rPr lang="es-ES_tradnl" sz="1600" dirty="0" err="1"/>
              <a:t>voluto</a:t>
            </a:r>
            <a:r>
              <a:rPr lang="es-ES_tradnl" sz="1600" dirty="0"/>
              <a:t> </a:t>
            </a:r>
            <a:r>
              <a:rPr lang="es-ES_tradnl" sz="1600" dirty="0" err="1"/>
              <a:t>vedere</a:t>
            </a:r>
            <a:r>
              <a:rPr lang="es-ES_tradnl" sz="1600" dirty="0"/>
              <a:t> la </a:t>
            </a:r>
            <a:r>
              <a:rPr lang="es-ES_tradnl" sz="1600" dirty="0" err="1"/>
              <a:t>catena</a:t>
            </a:r>
            <a:r>
              <a:rPr lang="es-ES_tradnl" sz="1600" dirty="0"/>
              <a:t> montuosa </a:t>
            </a:r>
            <a:r>
              <a:rPr lang="es-ES_tradnl" sz="1600" dirty="0" err="1"/>
              <a:t>delle</a:t>
            </a:r>
            <a:r>
              <a:rPr lang="es-ES_tradnl" sz="1600" dirty="0"/>
              <a:t> Ande. </a:t>
            </a:r>
            <a:r>
              <a:rPr lang="es-ES_tradnl" sz="1600" dirty="0" err="1"/>
              <a:t>Penso</a:t>
            </a:r>
            <a:r>
              <a:rPr lang="es-ES_tradnl" sz="1600" dirty="0"/>
              <a:t> che </a:t>
            </a:r>
            <a:r>
              <a:rPr lang="es-ES_tradnl" sz="1600" dirty="0" err="1"/>
              <a:t>andrei</a:t>
            </a:r>
            <a:r>
              <a:rPr lang="es-ES_tradnl" sz="1600" dirty="0"/>
              <a:t> in sud </a:t>
            </a:r>
            <a:r>
              <a:rPr lang="es-ES_tradnl" sz="1600" dirty="0" err="1"/>
              <a:t>America</a:t>
            </a:r>
            <a:r>
              <a:rPr lang="es-ES_tradnl" sz="1600" dirty="0"/>
              <a:t> in </a:t>
            </a:r>
            <a:r>
              <a:rPr lang="es-ES_tradnl" sz="1600" dirty="0" err="1"/>
              <a:t>aereo</a:t>
            </a:r>
            <a:r>
              <a:rPr lang="es-ES_tradnl" sz="1600" dirty="0"/>
              <a:t> dato che è </a:t>
            </a:r>
            <a:r>
              <a:rPr lang="es-ES_tradnl" sz="1600" dirty="0" err="1"/>
              <a:t>parecchio</a:t>
            </a:r>
            <a:r>
              <a:rPr lang="es-ES_tradnl" sz="1600" dirty="0"/>
              <a:t> distante </a:t>
            </a:r>
            <a:r>
              <a:rPr lang="es-ES_tradnl" sz="1600" dirty="0" err="1"/>
              <a:t>dall’Inghilterra</a:t>
            </a:r>
            <a:r>
              <a:rPr lang="es-ES_tradnl" sz="1600" dirty="0"/>
              <a:t>. </a:t>
            </a:r>
            <a:r>
              <a:rPr lang="es-ES_tradnl" sz="1600" dirty="0" err="1"/>
              <a:t>Inoltre</a:t>
            </a:r>
            <a:r>
              <a:rPr lang="es-ES_tradnl" sz="1600" dirty="0"/>
              <a:t>, non credo che </a:t>
            </a:r>
            <a:r>
              <a:rPr lang="es-ES_tradnl" sz="1600" dirty="0" err="1"/>
              <a:t>potrei</a:t>
            </a:r>
            <a:r>
              <a:rPr lang="es-ES_tradnl" sz="1600" dirty="0"/>
              <a:t> </a:t>
            </a:r>
            <a:r>
              <a:rPr lang="es-ES_tradnl" sz="1600" dirty="0" err="1"/>
              <a:t>sopportare</a:t>
            </a:r>
            <a:r>
              <a:rPr lang="es-ES_tradnl" sz="1600" dirty="0"/>
              <a:t> un </a:t>
            </a:r>
            <a:r>
              <a:rPr lang="es-ES_tradnl" sz="1600" dirty="0" err="1"/>
              <a:t>viaggio</a:t>
            </a:r>
            <a:r>
              <a:rPr lang="es-ES_tradnl" sz="1600" dirty="0"/>
              <a:t> in mare </a:t>
            </a:r>
            <a:r>
              <a:rPr lang="es-ES_tradnl" sz="1600" dirty="0" err="1"/>
              <a:t>così</a:t>
            </a:r>
            <a:r>
              <a:rPr lang="es-ES_tradnl" sz="1600" dirty="0"/>
              <a:t> </a:t>
            </a:r>
            <a:r>
              <a:rPr lang="es-ES_tradnl" sz="1600" dirty="0" err="1"/>
              <a:t>lungo</a:t>
            </a:r>
            <a:r>
              <a:rPr lang="es-ES_tradnl" sz="1600" dirty="0"/>
              <a:t> anche perché dopo un </a:t>
            </a:r>
            <a:r>
              <a:rPr lang="es-ES_tradnl" sz="1600" dirty="0" err="1"/>
              <a:t>po</a:t>
            </a:r>
            <a:r>
              <a:rPr lang="es-ES_tradnl" sz="1600" dirty="0"/>
              <a:t>’ </a:t>
            </a:r>
            <a:r>
              <a:rPr lang="es-ES_tradnl" sz="1600" dirty="0" err="1"/>
              <a:t>sarebbe</a:t>
            </a:r>
            <a:r>
              <a:rPr lang="es-ES_tradnl" sz="1600" dirty="0"/>
              <a:t> </a:t>
            </a:r>
            <a:r>
              <a:rPr lang="es-ES_tradnl" sz="1600" dirty="0" err="1"/>
              <a:t>molto</a:t>
            </a:r>
            <a:r>
              <a:rPr lang="es-ES_tradnl" sz="1600" dirty="0"/>
              <a:t> </a:t>
            </a:r>
            <a:r>
              <a:rPr lang="es-ES_tradnl" sz="1600" dirty="0" err="1"/>
              <a:t>noioso</a:t>
            </a:r>
            <a:r>
              <a:rPr lang="es-ES_tradnl" sz="1600" dirty="0"/>
              <a:t> </a:t>
            </a:r>
            <a:r>
              <a:rPr lang="es-ES_tradnl" sz="1600" dirty="0" err="1"/>
              <a:t>dover</a:t>
            </a:r>
            <a:r>
              <a:rPr lang="es-ES_tradnl" sz="1600" dirty="0"/>
              <a:t> </a:t>
            </a:r>
            <a:r>
              <a:rPr lang="es-ES_tradnl" sz="1600" dirty="0" err="1"/>
              <a:t>vedere</a:t>
            </a:r>
            <a:r>
              <a:rPr lang="es-ES_tradnl" sz="1600" dirty="0"/>
              <a:t> solo mare dalla </a:t>
            </a:r>
            <a:r>
              <a:rPr lang="es-ES_tradnl" sz="1600" dirty="0" err="1"/>
              <a:t>mattina</a:t>
            </a:r>
            <a:r>
              <a:rPr lang="es-ES_tradnl" sz="1600" dirty="0"/>
              <a:t> </a:t>
            </a:r>
            <a:r>
              <a:rPr lang="es-ES_tradnl" sz="1600" dirty="0" err="1"/>
              <a:t>alla</a:t>
            </a:r>
            <a:r>
              <a:rPr lang="es-ES_tradnl" sz="1600" dirty="0"/>
              <a:t> </a:t>
            </a:r>
            <a:r>
              <a:rPr lang="es-ES_tradnl" sz="1600" dirty="0" err="1"/>
              <a:t>sera</a:t>
            </a:r>
            <a:r>
              <a:rPr lang="es-ES_tradnl" sz="1600" dirty="0"/>
              <a:t>. Idealmente </a:t>
            </a:r>
            <a:r>
              <a:rPr lang="es-ES_tradnl" sz="1600" dirty="0" err="1"/>
              <a:t>io</a:t>
            </a:r>
            <a:r>
              <a:rPr lang="es-ES_tradnl" sz="1600" dirty="0"/>
              <a:t> </a:t>
            </a:r>
            <a:r>
              <a:rPr lang="es-ES_tradnl" sz="1600" dirty="0" err="1"/>
              <a:t>andrei</a:t>
            </a:r>
            <a:r>
              <a:rPr lang="es-ES_tradnl" sz="1600" dirty="0"/>
              <a:t> in sud </a:t>
            </a:r>
            <a:r>
              <a:rPr lang="es-ES_tradnl" sz="1600" dirty="0" err="1"/>
              <a:t>America</a:t>
            </a:r>
            <a:r>
              <a:rPr lang="es-ES_tradnl" sz="1600" dirty="0"/>
              <a:t> con i </a:t>
            </a:r>
            <a:r>
              <a:rPr lang="es-ES_tradnl" sz="1600" dirty="0" err="1"/>
              <a:t>miei</a:t>
            </a:r>
            <a:r>
              <a:rPr lang="es-ES_tradnl" sz="1600" dirty="0"/>
              <a:t> </a:t>
            </a:r>
            <a:r>
              <a:rPr lang="es-ES_tradnl" sz="1600" dirty="0" err="1"/>
              <a:t>amici</a:t>
            </a:r>
            <a:r>
              <a:rPr lang="es-ES_tradnl" sz="1600" dirty="0"/>
              <a:t> in </a:t>
            </a:r>
            <a:r>
              <a:rPr lang="es-ES_tradnl" sz="1600" dirty="0" err="1"/>
              <a:t>quanto</a:t>
            </a:r>
            <a:r>
              <a:rPr lang="es-ES_tradnl" sz="1600" dirty="0"/>
              <a:t> </a:t>
            </a:r>
            <a:r>
              <a:rPr lang="es-ES_tradnl" sz="1600" dirty="0" err="1"/>
              <a:t>sono</a:t>
            </a:r>
            <a:r>
              <a:rPr lang="es-ES_tradnl" sz="1600" dirty="0"/>
              <a:t> </a:t>
            </a:r>
            <a:r>
              <a:rPr lang="es-ES_tradnl" sz="1600" dirty="0" err="1"/>
              <a:t>tutti</a:t>
            </a:r>
            <a:r>
              <a:rPr lang="es-ES_tradnl" sz="1600" dirty="0"/>
              <a:t> </a:t>
            </a:r>
            <a:r>
              <a:rPr lang="es-ES_tradnl" sz="1600" dirty="0" err="1"/>
              <a:t>molto</a:t>
            </a:r>
            <a:r>
              <a:rPr lang="es-ES_tradnl" sz="1600" dirty="0"/>
              <a:t> </a:t>
            </a:r>
            <a:r>
              <a:rPr lang="es-ES_tradnl" sz="1600" dirty="0" err="1"/>
              <a:t>spassosi</a:t>
            </a:r>
            <a:r>
              <a:rPr lang="es-ES_tradnl" sz="1600" dirty="0"/>
              <a:t> </a:t>
            </a:r>
            <a:r>
              <a:rPr lang="es-ES_tradnl" sz="1600" dirty="0" err="1"/>
              <a:t>ed</a:t>
            </a:r>
            <a:r>
              <a:rPr lang="es-ES_tradnl" sz="1600" dirty="0"/>
              <a:t> </a:t>
            </a:r>
            <a:r>
              <a:rPr lang="es-ES_tradnl" sz="1600" dirty="0" err="1"/>
              <a:t>intelligenti</a:t>
            </a:r>
            <a:r>
              <a:rPr lang="es-ES_tradnl" sz="1600" dirty="0"/>
              <a:t> e mi </a:t>
            </a:r>
            <a:r>
              <a:rPr lang="es-ES_tradnl" sz="1600" dirty="0" err="1"/>
              <a:t>piace</a:t>
            </a:r>
            <a:r>
              <a:rPr lang="es-ES_tradnl" sz="1600" dirty="0"/>
              <a:t> </a:t>
            </a:r>
            <a:r>
              <a:rPr lang="es-ES_tradnl" sz="1600" dirty="0" err="1"/>
              <a:t>passare</a:t>
            </a:r>
            <a:r>
              <a:rPr lang="es-ES_tradnl" sz="1600" dirty="0"/>
              <a:t> del tempo che non </a:t>
            </a:r>
            <a:r>
              <a:rPr lang="es-ES_tradnl" sz="1600" dirty="0" err="1"/>
              <a:t>sia</a:t>
            </a:r>
            <a:r>
              <a:rPr lang="es-ES_tradnl" sz="1600" dirty="0"/>
              <a:t> a </a:t>
            </a:r>
            <a:r>
              <a:rPr lang="es-ES_tradnl" sz="1600" dirty="0" err="1"/>
              <a:t>scuola</a:t>
            </a:r>
            <a:r>
              <a:rPr lang="es-ES_tradnl" sz="1600" dirty="0"/>
              <a:t>. Non mi </a:t>
            </a:r>
            <a:r>
              <a:rPr lang="es-ES_tradnl" sz="1600" dirty="0" err="1"/>
              <a:t>piacerebbe</a:t>
            </a:r>
            <a:r>
              <a:rPr lang="es-ES_tradnl" sz="1600" dirty="0"/>
              <a:t> </a:t>
            </a:r>
            <a:r>
              <a:rPr lang="es-ES_tradnl" sz="1600" dirty="0" err="1"/>
              <a:t>andare</a:t>
            </a:r>
            <a:r>
              <a:rPr lang="es-ES_tradnl" sz="1600" dirty="0"/>
              <a:t> con i </a:t>
            </a:r>
            <a:r>
              <a:rPr lang="es-ES_tradnl" sz="1600" dirty="0" err="1"/>
              <a:t>miei</a:t>
            </a:r>
            <a:r>
              <a:rPr lang="es-ES_tradnl" sz="1600" dirty="0"/>
              <a:t> </a:t>
            </a:r>
            <a:r>
              <a:rPr lang="es-ES_tradnl" sz="1600" dirty="0" err="1"/>
              <a:t>genitori</a:t>
            </a:r>
            <a:r>
              <a:rPr lang="es-ES_tradnl" sz="1600" dirty="0"/>
              <a:t> dato che </a:t>
            </a:r>
            <a:r>
              <a:rPr lang="es-ES_tradnl" sz="1600" dirty="0" err="1"/>
              <a:t>sono</a:t>
            </a:r>
            <a:r>
              <a:rPr lang="es-ES_tradnl" sz="1600" dirty="0"/>
              <a:t> </a:t>
            </a:r>
            <a:r>
              <a:rPr lang="es-ES_tradnl" sz="1600" dirty="0" err="1"/>
              <a:t>abbastanza</a:t>
            </a:r>
            <a:r>
              <a:rPr lang="es-ES_tradnl" sz="1600" dirty="0"/>
              <a:t> </a:t>
            </a:r>
            <a:r>
              <a:rPr lang="es-ES_tradnl" sz="1600" dirty="0" err="1"/>
              <a:t>noiosi</a:t>
            </a:r>
            <a:r>
              <a:rPr lang="es-ES_tradnl" sz="1600" dirty="0"/>
              <a:t> e </a:t>
            </a:r>
            <a:r>
              <a:rPr lang="es-ES_tradnl" sz="1600" dirty="0" err="1"/>
              <a:t>vecchi</a:t>
            </a:r>
            <a:r>
              <a:rPr lang="es-ES_tradnl" sz="1600" dirty="0"/>
              <a:t>. Se </a:t>
            </a:r>
            <a:r>
              <a:rPr lang="es-ES_tradnl" sz="1600" dirty="0" err="1"/>
              <a:t>potessi</a:t>
            </a:r>
            <a:r>
              <a:rPr lang="es-ES_tradnl" sz="1600" dirty="0"/>
              <a:t> </a:t>
            </a:r>
            <a:r>
              <a:rPr lang="es-ES_tradnl" sz="1600" dirty="0" err="1"/>
              <a:t>fare</a:t>
            </a:r>
            <a:r>
              <a:rPr lang="es-ES_tradnl" sz="1600" dirty="0"/>
              <a:t> </a:t>
            </a:r>
            <a:r>
              <a:rPr lang="es-ES_tradnl" sz="1600" dirty="0" err="1"/>
              <a:t>quello</a:t>
            </a:r>
            <a:r>
              <a:rPr lang="es-ES_tradnl" sz="1600" dirty="0"/>
              <a:t> che </a:t>
            </a:r>
            <a:r>
              <a:rPr lang="es-ES_tradnl" sz="1600" dirty="0" err="1"/>
              <a:t>voglio</a:t>
            </a:r>
            <a:r>
              <a:rPr lang="es-ES_tradnl" sz="1600" dirty="0"/>
              <a:t> </a:t>
            </a:r>
            <a:r>
              <a:rPr lang="es-ES_tradnl" sz="1600" dirty="0" err="1"/>
              <a:t>penso</a:t>
            </a:r>
            <a:r>
              <a:rPr lang="es-ES_tradnl" sz="1600" dirty="0"/>
              <a:t> che </a:t>
            </a:r>
            <a:r>
              <a:rPr lang="es-ES_tradnl" sz="1600" dirty="0" err="1"/>
              <a:t>noleggerei</a:t>
            </a:r>
            <a:r>
              <a:rPr lang="es-ES_tradnl" sz="1600" dirty="0"/>
              <a:t> una moto e </a:t>
            </a:r>
            <a:r>
              <a:rPr lang="es-ES_tradnl" sz="1600" dirty="0" err="1"/>
              <a:t>viaggerei</a:t>
            </a:r>
            <a:r>
              <a:rPr lang="es-ES_tradnl" sz="1600" dirty="0"/>
              <a:t> per </a:t>
            </a:r>
            <a:r>
              <a:rPr lang="es-ES_tradnl" sz="1600" dirty="0" err="1"/>
              <a:t>tutto</a:t>
            </a:r>
            <a:r>
              <a:rPr lang="es-ES_tradnl" sz="1600" dirty="0"/>
              <a:t> </a:t>
            </a:r>
            <a:r>
              <a:rPr lang="es-ES_tradnl" sz="1600" dirty="0" err="1"/>
              <a:t>gli</a:t>
            </a:r>
            <a:r>
              <a:rPr lang="es-ES_tradnl" sz="1600" dirty="0"/>
              <a:t> </a:t>
            </a:r>
            <a:r>
              <a:rPr lang="es-ES_tradnl" sz="1600" dirty="0" err="1"/>
              <a:t>stati</a:t>
            </a:r>
            <a:r>
              <a:rPr lang="es-ES_tradnl" sz="1600" dirty="0"/>
              <a:t> </a:t>
            </a:r>
            <a:r>
              <a:rPr lang="es-ES_tradnl" sz="1600" dirty="0" err="1"/>
              <a:t>sudamericani</a:t>
            </a:r>
            <a:r>
              <a:rPr lang="es-ES_tradnl" sz="1600" dirty="0"/>
              <a:t>, </a:t>
            </a:r>
            <a:r>
              <a:rPr lang="es-ES_tradnl" sz="1600" dirty="0" err="1"/>
              <a:t>dall’Argentina</a:t>
            </a:r>
            <a:r>
              <a:rPr lang="es-ES_tradnl" sz="1600" dirty="0"/>
              <a:t> fino al </a:t>
            </a:r>
            <a:r>
              <a:rPr lang="es-ES_tradnl" sz="1600" dirty="0" err="1"/>
              <a:t>Messico</a:t>
            </a:r>
            <a:r>
              <a:rPr lang="es-ES_tradnl" sz="1600" dirty="0"/>
              <a:t>. </a:t>
            </a:r>
            <a:r>
              <a:rPr lang="es-ES_tradnl" sz="1600" dirty="0" err="1"/>
              <a:t>Mamma</a:t>
            </a:r>
            <a:r>
              <a:rPr lang="es-ES_tradnl" sz="1600" dirty="0"/>
              <a:t> </a:t>
            </a:r>
            <a:r>
              <a:rPr lang="es-ES_tradnl" sz="1600" dirty="0" err="1"/>
              <a:t>mia</a:t>
            </a:r>
            <a:r>
              <a:rPr lang="es-ES_tradnl" sz="1600" dirty="0"/>
              <a:t> che bello </a:t>
            </a:r>
            <a:r>
              <a:rPr lang="es-ES_tradnl" sz="1600" dirty="0" err="1"/>
              <a:t>sarebbe</a:t>
            </a:r>
            <a:r>
              <a:rPr lang="es-ES_tradnl" sz="1600" dirty="0"/>
              <a:t>! </a:t>
            </a:r>
            <a:r>
              <a:rPr lang="es-ES_tradnl" sz="1600" dirty="0" err="1"/>
              <a:t>Sarebbe</a:t>
            </a:r>
            <a:r>
              <a:rPr lang="es-ES_tradnl" sz="1600" dirty="0"/>
              <a:t> </a:t>
            </a:r>
            <a:r>
              <a:rPr lang="es-ES_tradnl" sz="1600" dirty="0" err="1"/>
              <a:t>fantastico</a:t>
            </a:r>
            <a:r>
              <a:rPr lang="es-ES_tradnl" sz="1600" dirty="0"/>
              <a:t> </a:t>
            </a:r>
            <a:r>
              <a:rPr lang="es-ES_tradnl" sz="1600" dirty="0" err="1"/>
              <a:t>inoltre</a:t>
            </a:r>
            <a:r>
              <a:rPr lang="es-ES_tradnl" sz="1600" dirty="0"/>
              <a:t> </a:t>
            </a:r>
            <a:r>
              <a:rPr lang="es-ES_tradnl" sz="1600" dirty="0" err="1"/>
              <a:t>provare</a:t>
            </a:r>
            <a:r>
              <a:rPr lang="es-ES_tradnl" sz="1600" dirty="0"/>
              <a:t> </a:t>
            </a:r>
            <a:r>
              <a:rPr lang="es-ES_tradnl" sz="1600" dirty="0" err="1"/>
              <a:t>tutti</a:t>
            </a:r>
            <a:r>
              <a:rPr lang="es-ES_tradnl" sz="1600" dirty="0"/>
              <a:t> </a:t>
            </a:r>
            <a:r>
              <a:rPr lang="es-ES_tradnl" sz="1600" dirty="0" err="1"/>
              <a:t>quei</a:t>
            </a:r>
            <a:r>
              <a:rPr lang="es-ES_tradnl" sz="1600" dirty="0"/>
              <a:t> cibi </a:t>
            </a:r>
            <a:r>
              <a:rPr lang="es-ES_tradnl" sz="1600" dirty="0" err="1"/>
              <a:t>locali</a:t>
            </a:r>
            <a:r>
              <a:rPr lang="es-ES_tradnl" sz="1600" dirty="0"/>
              <a:t> </a:t>
            </a:r>
            <a:r>
              <a:rPr lang="es-ES_tradnl" sz="1600" dirty="0" err="1"/>
              <a:t>tipici</a:t>
            </a:r>
            <a:r>
              <a:rPr lang="es-ES_tradnl" sz="1600" dirty="0"/>
              <a:t>.</a:t>
            </a:r>
            <a:endParaRPr lang="en-GB" sz="1600" dirty="0"/>
          </a:p>
          <a:p>
            <a:pPr marL="0" indent="0" algn="ctr">
              <a:buNone/>
            </a:pPr>
            <a:endParaRPr lang="en-GB" sz="16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938755"/>
              </p:ext>
            </p:extLst>
          </p:nvPr>
        </p:nvGraphicFramePr>
        <p:xfrm>
          <a:off x="4572000" y="875764"/>
          <a:ext cx="3886200" cy="54864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45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 err="1">
                          <a:effectLst/>
                        </a:rPr>
                        <a:t>Given</a:t>
                      </a:r>
                      <a:r>
                        <a:rPr lang="es-ES_tradnl" sz="1800" dirty="0">
                          <a:effectLst/>
                        </a:rPr>
                        <a:t> </a:t>
                      </a:r>
                      <a:r>
                        <a:rPr lang="es-ES_tradnl" sz="1800" dirty="0" err="1">
                          <a:effectLst/>
                        </a:rPr>
                        <a:t>that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48" marR="4114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I think I would go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48" marR="4114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 err="1">
                          <a:effectLst/>
                        </a:rPr>
                        <a:t>It</a:t>
                      </a:r>
                      <a:r>
                        <a:rPr lang="es-ES_tradnl" sz="1800" dirty="0">
                          <a:effectLst/>
                        </a:rPr>
                        <a:t> </a:t>
                      </a:r>
                      <a:r>
                        <a:rPr lang="es-ES_tradnl" sz="1800" dirty="0" err="1">
                          <a:effectLst/>
                        </a:rPr>
                        <a:t>is</a:t>
                      </a:r>
                      <a:r>
                        <a:rPr lang="es-ES_tradnl" sz="1800" dirty="0">
                          <a:effectLst/>
                        </a:rPr>
                        <a:t> quite </a:t>
                      </a:r>
                      <a:r>
                        <a:rPr lang="es-ES_tradnl" sz="1800" dirty="0" err="1">
                          <a:effectLst/>
                        </a:rPr>
                        <a:t>far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48" marR="4114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I </a:t>
                      </a:r>
                      <a:r>
                        <a:rPr lang="es-ES_tradnl" sz="1800" dirty="0" err="1">
                          <a:effectLst/>
                        </a:rPr>
                        <a:t>don’t</a:t>
                      </a:r>
                      <a:r>
                        <a:rPr lang="es-ES_tradnl" sz="1800" dirty="0">
                          <a:effectLst/>
                        </a:rPr>
                        <a:t> </a:t>
                      </a:r>
                      <a:r>
                        <a:rPr lang="es-ES_tradnl" sz="1800" dirty="0" err="1">
                          <a:effectLst/>
                        </a:rPr>
                        <a:t>believe</a:t>
                      </a:r>
                      <a:r>
                        <a:rPr lang="es-ES_tradnl" sz="1800" dirty="0">
                          <a:effectLst/>
                        </a:rPr>
                        <a:t> </a:t>
                      </a:r>
                      <a:r>
                        <a:rPr lang="es-ES_tradnl" sz="1800" dirty="0" err="1">
                          <a:effectLst/>
                        </a:rPr>
                        <a:t>that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48" marR="4114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 err="1">
                          <a:effectLst/>
                        </a:rPr>
                        <a:t>Ideally</a:t>
                      </a:r>
                      <a:r>
                        <a:rPr lang="es-ES_tradnl" sz="1800" dirty="0">
                          <a:effectLst/>
                        </a:rPr>
                        <a:t> I </a:t>
                      </a:r>
                      <a:r>
                        <a:rPr lang="es-ES_tradnl" sz="1800" dirty="0" err="1">
                          <a:effectLst/>
                        </a:rPr>
                        <a:t>would</a:t>
                      </a:r>
                      <a:r>
                        <a:rPr lang="es-ES_tradnl" sz="1800" dirty="0">
                          <a:effectLst/>
                        </a:rPr>
                        <a:t> </a:t>
                      </a:r>
                      <a:r>
                        <a:rPr lang="es-ES_tradnl" sz="1800" dirty="0" err="1">
                          <a:effectLst/>
                        </a:rPr>
                        <a:t>go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48" marR="41148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I </a:t>
                      </a:r>
                      <a:r>
                        <a:rPr lang="es-ES_tradnl" sz="1800" dirty="0" err="1">
                          <a:effectLst/>
                        </a:rPr>
                        <a:t>would</a:t>
                      </a:r>
                      <a:r>
                        <a:rPr lang="es-ES_tradnl" sz="1800" dirty="0">
                          <a:effectLst/>
                        </a:rPr>
                        <a:t> </a:t>
                      </a:r>
                      <a:r>
                        <a:rPr lang="es-ES_tradnl" sz="1800" dirty="0" err="1">
                          <a:effectLst/>
                        </a:rPr>
                        <a:t>not</a:t>
                      </a:r>
                      <a:r>
                        <a:rPr lang="es-ES_tradnl" sz="1800" dirty="0">
                          <a:effectLst/>
                        </a:rPr>
                        <a:t> </a:t>
                      </a:r>
                      <a:r>
                        <a:rPr lang="es-ES_tradnl" sz="1800" dirty="0" err="1">
                          <a:effectLst/>
                        </a:rPr>
                        <a:t>like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48" marR="41148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They are all very funny and intelligent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48" marR="41148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</a:rPr>
                        <a:t>I could stand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48" marR="41148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That it is not at school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48" marR="41148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 err="1">
                          <a:effectLst/>
                        </a:rPr>
                        <a:t>Whereas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48" marR="41148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</a:rPr>
                        <a:t>Full of arrogant tourists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48" marR="41148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If I could do whatever I want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48" marR="41148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</a:rPr>
                        <a:t>It is so overrated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48" marR="41148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I </a:t>
                      </a:r>
                      <a:r>
                        <a:rPr lang="es-ES_tradnl" sz="1800" dirty="0" err="1">
                          <a:effectLst/>
                        </a:rPr>
                        <a:t>always</a:t>
                      </a:r>
                      <a:r>
                        <a:rPr lang="es-ES_tradnl" sz="1800" dirty="0">
                          <a:effectLst/>
                        </a:rPr>
                        <a:t> </a:t>
                      </a:r>
                      <a:r>
                        <a:rPr lang="es-ES_tradnl" sz="1800" dirty="0" err="1">
                          <a:effectLst/>
                        </a:rPr>
                        <a:t>wanted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48" marR="41148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Given that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48" marR="41148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</a:rPr>
                        <a:t>Moreover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48" marR="41148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After a while it would be very boring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48" marR="41148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Trying all those local food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48" marR="41148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</a:rPr>
                        <a:t>It would be fantastic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48" marR="41148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I think I would hire a bike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48" marR="41148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9760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358461"/>
            <a:ext cx="4417454" cy="5552941"/>
          </a:xfrm>
          <a:ln>
            <a:solidFill>
              <a:schemeClr val="tx1"/>
            </a:solidFill>
          </a:ln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sz="2400" dirty="0"/>
              <a:t>Where would the guy go for his ideal holiday? Why?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sz="2400" dirty="0"/>
              <a:t>Why would he not go? Why?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sz="2400" dirty="0"/>
              <a:t>How would he go there? Why?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sz="2400" dirty="0"/>
              <a:t>Who would he go with? Why?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sz="2400" dirty="0"/>
              <a:t>Who would he not go with? Why?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sz="2400" dirty="0"/>
              <a:t>What would he do on his ideal holiday?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sz="2400" dirty="0"/>
              <a:t>What does he think about this ideal holiday? Why?</a:t>
            </a:r>
          </a:p>
          <a:p>
            <a:pPr marL="514350" indent="-514350">
              <a:buFont typeface="+mj-lt"/>
              <a:buAutoNum type="arabicPeriod"/>
            </a:pPr>
            <a:endParaRPr lang="en-GB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438715"/>
              </p:ext>
            </p:extLst>
          </p:nvPr>
        </p:nvGraphicFramePr>
        <p:xfrm>
          <a:off x="441101" y="184597"/>
          <a:ext cx="3886200" cy="64008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45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 err="1">
                          <a:effectLst/>
                        </a:rPr>
                        <a:t>Given</a:t>
                      </a:r>
                      <a:r>
                        <a:rPr lang="es-ES_tradnl" sz="2000" dirty="0">
                          <a:effectLst/>
                        </a:rPr>
                        <a:t> </a:t>
                      </a:r>
                      <a:r>
                        <a:rPr lang="es-ES_tradnl" sz="2000" dirty="0" err="1">
                          <a:effectLst/>
                        </a:rPr>
                        <a:t>that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48" marR="4114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I think I would go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48" marR="4114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 err="1">
                          <a:effectLst/>
                        </a:rPr>
                        <a:t>It</a:t>
                      </a:r>
                      <a:r>
                        <a:rPr lang="es-ES_tradnl" sz="2000" dirty="0">
                          <a:effectLst/>
                        </a:rPr>
                        <a:t> </a:t>
                      </a:r>
                      <a:r>
                        <a:rPr lang="es-ES_tradnl" sz="2000" dirty="0" err="1">
                          <a:effectLst/>
                        </a:rPr>
                        <a:t>is</a:t>
                      </a:r>
                      <a:r>
                        <a:rPr lang="es-ES_tradnl" sz="2000" dirty="0">
                          <a:effectLst/>
                        </a:rPr>
                        <a:t> quite </a:t>
                      </a:r>
                      <a:r>
                        <a:rPr lang="es-ES_tradnl" sz="2000" dirty="0" err="1">
                          <a:effectLst/>
                        </a:rPr>
                        <a:t>far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48" marR="4114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</a:rPr>
                        <a:t>I </a:t>
                      </a:r>
                      <a:r>
                        <a:rPr lang="es-ES_tradnl" sz="2000" dirty="0" err="1">
                          <a:effectLst/>
                        </a:rPr>
                        <a:t>don’t</a:t>
                      </a:r>
                      <a:r>
                        <a:rPr lang="es-ES_tradnl" sz="2000" dirty="0">
                          <a:effectLst/>
                        </a:rPr>
                        <a:t> </a:t>
                      </a:r>
                      <a:r>
                        <a:rPr lang="es-ES_tradnl" sz="2000" dirty="0" err="1">
                          <a:effectLst/>
                        </a:rPr>
                        <a:t>believe</a:t>
                      </a:r>
                      <a:r>
                        <a:rPr lang="es-ES_tradnl" sz="2000" dirty="0">
                          <a:effectLst/>
                        </a:rPr>
                        <a:t> </a:t>
                      </a:r>
                      <a:r>
                        <a:rPr lang="es-ES_tradnl" sz="2000" dirty="0" err="1">
                          <a:effectLst/>
                        </a:rPr>
                        <a:t>that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48" marR="4114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 err="1">
                          <a:effectLst/>
                        </a:rPr>
                        <a:t>Ideally</a:t>
                      </a:r>
                      <a:r>
                        <a:rPr lang="es-ES_tradnl" sz="2000" dirty="0">
                          <a:effectLst/>
                        </a:rPr>
                        <a:t> I </a:t>
                      </a:r>
                      <a:r>
                        <a:rPr lang="es-ES_tradnl" sz="2000" dirty="0" err="1">
                          <a:effectLst/>
                        </a:rPr>
                        <a:t>would</a:t>
                      </a:r>
                      <a:r>
                        <a:rPr lang="es-ES_tradnl" sz="2000" dirty="0">
                          <a:effectLst/>
                        </a:rPr>
                        <a:t> </a:t>
                      </a:r>
                      <a:r>
                        <a:rPr lang="es-ES_tradnl" sz="2000" dirty="0" err="1">
                          <a:effectLst/>
                        </a:rPr>
                        <a:t>go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48" marR="41148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</a:rPr>
                        <a:t>I </a:t>
                      </a:r>
                      <a:r>
                        <a:rPr lang="es-ES_tradnl" sz="2000" dirty="0" err="1">
                          <a:effectLst/>
                        </a:rPr>
                        <a:t>would</a:t>
                      </a:r>
                      <a:r>
                        <a:rPr lang="es-ES_tradnl" sz="2000" dirty="0">
                          <a:effectLst/>
                        </a:rPr>
                        <a:t> </a:t>
                      </a:r>
                      <a:r>
                        <a:rPr lang="es-ES_tradnl" sz="2000" dirty="0" err="1">
                          <a:effectLst/>
                        </a:rPr>
                        <a:t>not</a:t>
                      </a:r>
                      <a:r>
                        <a:rPr lang="es-ES_tradnl" sz="2000" dirty="0">
                          <a:effectLst/>
                        </a:rPr>
                        <a:t> </a:t>
                      </a:r>
                      <a:r>
                        <a:rPr lang="es-ES_tradnl" sz="2000" dirty="0" err="1">
                          <a:effectLst/>
                        </a:rPr>
                        <a:t>like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48" marR="41148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They are all very funny and intelligent</a:t>
                      </a:r>
                      <a:endParaRPr lang="en-GB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48" marR="41148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2000">
                          <a:effectLst/>
                        </a:rPr>
                        <a:t>I could stand</a:t>
                      </a:r>
                      <a:endParaRPr lang="en-GB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48" marR="41148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That it is not at school</a:t>
                      </a:r>
                      <a:endParaRPr lang="en-GB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48" marR="41148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 err="1">
                          <a:effectLst/>
                        </a:rPr>
                        <a:t>Whereas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48" marR="41148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2000">
                          <a:effectLst/>
                        </a:rPr>
                        <a:t>Full of arrogant tourists</a:t>
                      </a:r>
                      <a:endParaRPr lang="en-GB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48" marR="41148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If I could do whatever I want</a:t>
                      </a:r>
                      <a:endParaRPr lang="en-GB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48" marR="41148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2000">
                          <a:effectLst/>
                        </a:rPr>
                        <a:t>It is so overrated</a:t>
                      </a:r>
                      <a:endParaRPr lang="en-GB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48" marR="41148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</a:rPr>
                        <a:t>I </a:t>
                      </a:r>
                      <a:r>
                        <a:rPr lang="es-ES_tradnl" sz="2000" dirty="0" err="1">
                          <a:effectLst/>
                        </a:rPr>
                        <a:t>always</a:t>
                      </a:r>
                      <a:r>
                        <a:rPr lang="es-ES_tradnl" sz="2000" dirty="0">
                          <a:effectLst/>
                        </a:rPr>
                        <a:t> </a:t>
                      </a:r>
                      <a:r>
                        <a:rPr lang="es-ES_tradnl" sz="2000" dirty="0" err="1">
                          <a:effectLst/>
                        </a:rPr>
                        <a:t>wanted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48" marR="41148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Given that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48" marR="41148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2000">
                          <a:effectLst/>
                        </a:rPr>
                        <a:t>Moreover</a:t>
                      </a:r>
                      <a:endParaRPr lang="en-GB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48" marR="41148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After a while it would be very boring</a:t>
                      </a:r>
                      <a:endParaRPr lang="en-GB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48" marR="41148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Trying all those local food</a:t>
                      </a:r>
                      <a:endParaRPr lang="en-GB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48" marR="41148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2000">
                          <a:effectLst/>
                        </a:rPr>
                        <a:t>It would be fantastic</a:t>
                      </a:r>
                      <a:endParaRPr lang="en-GB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48" marR="41148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I think I would hire a bike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48" marR="41148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2651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427" y="255431"/>
            <a:ext cx="8860663" cy="41148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Se </a:t>
            </a:r>
            <a:r>
              <a:rPr lang="en-GB" sz="2000" dirty="0" err="1"/>
              <a:t>potessi</a:t>
            </a:r>
            <a:r>
              <a:rPr lang="en-GB" sz="2000" dirty="0"/>
              <a:t> </a:t>
            </a:r>
            <a:r>
              <a:rPr lang="en-GB" sz="2000" dirty="0" err="1"/>
              <a:t>andare</a:t>
            </a:r>
            <a:r>
              <a:rPr lang="en-GB" sz="2000" dirty="0"/>
              <a:t> </a:t>
            </a:r>
            <a:r>
              <a:rPr lang="en-GB" sz="2000" dirty="0" err="1"/>
              <a:t>ovunque</a:t>
            </a:r>
            <a:r>
              <a:rPr lang="en-GB" sz="2000" dirty="0"/>
              <a:t> = If I could go anywhere….</a:t>
            </a:r>
          </a:p>
          <a:p>
            <a:pPr marL="0" indent="0">
              <a:buNone/>
            </a:pPr>
            <a:r>
              <a:rPr lang="en-GB" sz="2000" dirty="0"/>
              <a:t>mi </a:t>
            </a:r>
            <a:r>
              <a:rPr lang="en-GB" sz="2000" dirty="0" err="1"/>
              <a:t>piacerebbe</a:t>
            </a:r>
            <a:r>
              <a:rPr lang="en-GB" sz="2000" dirty="0"/>
              <a:t> </a:t>
            </a:r>
            <a:r>
              <a:rPr lang="en-GB" sz="2000" dirty="0" err="1"/>
              <a:t>andare</a:t>
            </a:r>
            <a:r>
              <a:rPr lang="en-GB" sz="2000" dirty="0"/>
              <a:t> in..... con.... = I would like to go to….. with….</a:t>
            </a:r>
          </a:p>
          <a:p>
            <a:pPr marL="0" indent="0">
              <a:buNone/>
            </a:pPr>
            <a:r>
              <a:rPr lang="en-GB" sz="2000" dirty="0"/>
              <a:t>Ci </a:t>
            </a:r>
            <a:r>
              <a:rPr lang="en-GB" sz="2000" dirty="0" err="1"/>
              <a:t>andrei</a:t>
            </a:r>
            <a:r>
              <a:rPr lang="en-GB" sz="2000" dirty="0"/>
              <a:t> con (</a:t>
            </a:r>
            <a:r>
              <a:rPr lang="en-GB" sz="2000" dirty="0" err="1"/>
              <a:t>il</a:t>
            </a:r>
            <a:r>
              <a:rPr lang="en-GB" sz="2000" dirty="0"/>
              <a:t> </a:t>
            </a:r>
            <a:r>
              <a:rPr lang="en-GB" sz="2000" dirty="0" err="1"/>
              <a:t>treno</a:t>
            </a:r>
            <a:r>
              <a:rPr lang="en-GB" sz="2000" dirty="0"/>
              <a:t> / </a:t>
            </a:r>
            <a:r>
              <a:rPr lang="en-GB" sz="2000" dirty="0" err="1"/>
              <a:t>l'elicottero</a:t>
            </a:r>
            <a:r>
              <a:rPr lang="en-GB" sz="2000" dirty="0"/>
              <a:t> / </a:t>
            </a:r>
            <a:r>
              <a:rPr lang="en-GB" sz="2000" dirty="0" err="1"/>
              <a:t>l'aereo</a:t>
            </a:r>
            <a:r>
              <a:rPr lang="en-GB" sz="2000" dirty="0"/>
              <a:t> / la </a:t>
            </a:r>
            <a:r>
              <a:rPr lang="en-GB" sz="2000" dirty="0" err="1"/>
              <a:t>macchina</a:t>
            </a:r>
            <a:r>
              <a:rPr lang="en-GB" sz="2000" dirty="0"/>
              <a:t>) = I would go there by….</a:t>
            </a:r>
          </a:p>
          <a:p>
            <a:pPr marL="0" indent="0">
              <a:buNone/>
            </a:pPr>
            <a:r>
              <a:rPr lang="en-GB" sz="2000" dirty="0" err="1"/>
              <a:t>Mi</a:t>
            </a:r>
            <a:r>
              <a:rPr lang="en-GB" sz="2000" dirty="0"/>
              <a:t> </a:t>
            </a:r>
            <a:r>
              <a:rPr lang="en-GB" sz="2000" dirty="0" err="1"/>
              <a:t>piacerebbe</a:t>
            </a:r>
            <a:r>
              <a:rPr lang="en-GB" sz="2000" dirty="0"/>
              <a:t> stare in (un </a:t>
            </a:r>
            <a:r>
              <a:rPr lang="en-GB" sz="2000" dirty="0" err="1"/>
              <a:t>albergo</a:t>
            </a:r>
            <a:r>
              <a:rPr lang="en-GB" sz="2000" dirty="0"/>
              <a:t> / un </a:t>
            </a:r>
            <a:r>
              <a:rPr lang="en-GB" sz="2000" dirty="0" err="1"/>
              <a:t>campeggio</a:t>
            </a:r>
            <a:r>
              <a:rPr lang="en-GB" sz="2000" dirty="0"/>
              <a:t> / </a:t>
            </a:r>
            <a:r>
              <a:rPr lang="en-GB" sz="2000" dirty="0" err="1"/>
              <a:t>una</a:t>
            </a:r>
            <a:r>
              <a:rPr lang="en-GB" sz="2000" dirty="0"/>
              <a:t> villa) = I would like to stay in…..</a:t>
            </a:r>
          </a:p>
          <a:p>
            <a:pPr marL="0" indent="0">
              <a:buNone/>
            </a:pPr>
            <a:r>
              <a:rPr lang="en-GB" sz="2000" dirty="0"/>
              <a:t>Ci </a:t>
            </a:r>
            <a:r>
              <a:rPr lang="en-GB" sz="2000" dirty="0" err="1"/>
              <a:t>sarebbe</a:t>
            </a:r>
            <a:r>
              <a:rPr lang="en-GB" sz="2000" dirty="0"/>
              <a:t>.... / Ci </a:t>
            </a:r>
            <a:r>
              <a:rPr lang="en-GB" sz="2000" dirty="0" err="1"/>
              <a:t>sarebbero</a:t>
            </a:r>
            <a:r>
              <a:rPr lang="en-GB" sz="2000" dirty="0"/>
              <a:t>.... = There would be (singular) / There would be (plural)</a:t>
            </a:r>
          </a:p>
          <a:p>
            <a:pPr marL="0" indent="0">
              <a:buNone/>
            </a:pPr>
            <a:r>
              <a:rPr lang="en-GB" sz="2000" dirty="0" err="1"/>
              <a:t>Visiterei</a:t>
            </a:r>
            <a:r>
              <a:rPr lang="en-GB" sz="2000" dirty="0"/>
              <a:t>....  = I would visit</a:t>
            </a:r>
          </a:p>
          <a:p>
            <a:pPr marL="0" indent="0">
              <a:buNone/>
            </a:pPr>
            <a:r>
              <a:rPr lang="en-GB" sz="2000" dirty="0" err="1"/>
              <a:t>Mangerei</a:t>
            </a:r>
            <a:r>
              <a:rPr lang="en-GB" sz="2000" dirty="0"/>
              <a:t>... = I would eat</a:t>
            </a:r>
          </a:p>
          <a:p>
            <a:pPr marL="0" indent="0">
              <a:buNone/>
            </a:pPr>
            <a:r>
              <a:rPr lang="en-GB" sz="2000" dirty="0"/>
              <a:t>Andrei.... = I would go</a:t>
            </a:r>
          </a:p>
          <a:p>
            <a:pPr marL="0" indent="0">
              <a:buNone/>
            </a:pPr>
            <a:r>
              <a:rPr lang="en-GB" sz="2000" dirty="0" err="1"/>
              <a:t>Giocherei</a:t>
            </a:r>
            <a:r>
              <a:rPr lang="en-GB" sz="2000" dirty="0"/>
              <a:t>.... = I would play</a:t>
            </a:r>
          </a:p>
          <a:p>
            <a:pPr marL="0" indent="0">
              <a:buNone/>
            </a:pPr>
            <a:r>
              <a:rPr lang="en-GB" sz="2000" dirty="0" err="1"/>
              <a:t>Leggerei</a:t>
            </a:r>
            <a:r>
              <a:rPr lang="en-GB" sz="2000" dirty="0"/>
              <a:t>…. = I would read</a:t>
            </a:r>
          </a:p>
          <a:p>
            <a:pPr marL="0" indent="0">
              <a:buNone/>
            </a:pPr>
            <a:r>
              <a:rPr lang="en-GB" sz="2000" dirty="0" err="1"/>
              <a:t>Comprerei</a:t>
            </a:r>
            <a:r>
              <a:rPr lang="en-GB" sz="2000" dirty="0"/>
              <a:t>.. = I would buy</a:t>
            </a:r>
          </a:p>
          <a:p>
            <a:pPr marL="0" indent="0">
              <a:buNone/>
            </a:pPr>
            <a:r>
              <a:rPr lang="en-GB" sz="2000" dirty="0" err="1"/>
              <a:t>Vorrei</a:t>
            </a:r>
            <a:r>
              <a:rPr lang="en-GB" sz="2000" dirty="0"/>
              <a:t> </a:t>
            </a:r>
            <a:r>
              <a:rPr lang="en-GB" sz="2000" dirty="0" err="1"/>
              <a:t>andare</a:t>
            </a:r>
            <a:r>
              <a:rPr lang="en-GB" sz="2000" dirty="0"/>
              <a:t>…. = I would like to go….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24706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87" y="1635617"/>
            <a:ext cx="7216254" cy="418600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Un </a:t>
            </a:r>
            <a:r>
              <a:rPr lang="en-GB" dirty="0" err="1"/>
              <a:t>tuo</a:t>
            </a:r>
            <a:r>
              <a:rPr lang="en-GB" dirty="0"/>
              <a:t> </a:t>
            </a:r>
            <a:r>
              <a:rPr lang="en-GB" dirty="0" err="1"/>
              <a:t>amico</a:t>
            </a:r>
            <a:r>
              <a:rPr lang="en-GB" dirty="0"/>
              <a:t> </a:t>
            </a:r>
            <a:r>
              <a:rPr lang="en-GB" dirty="0" err="1"/>
              <a:t>italiano</a:t>
            </a:r>
            <a:r>
              <a:rPr lang="en-GB" dirty="0"/>
              <a:t> </a:t>
            </a:r>
            <a:r>
              <a:rPr lang="en-GB" dirty="0" err="1"/>
              <a:t>vuole</a:t>
            </a:r>
            <a:r>
              <a:rPr lang="en-GB" dirty="0"/>
              <a:t> </a:t>
            </a:r>
            <a:r>
              <a:rPr lang="en-GB" dirty="0" err="1"/>
              <a:t>sapere</a:t>
            </a:r>
            <a:r>
              <a:rPr lang="en-GB" dirty="0"/>
              <a:t> la </a:t>
            </a:r>
            <a:r>
              <a:rPr lang="en-GB" dirty="0" err="1"/>
              <a:t>tua</a:t>
            </a:r>
            <a:r>
              <a:rPr lang="en-GB" dirty="0"/>
              <a:t> </a:t>
            </a:r>
            <a:r>
              <a:rPr lang="en-GB" dirty="0" err="1"/>
              <a:t>destinazione</a:t>
            </a:r>
            <a:r>
              <a:rPr lang="en-GB" dirty="0"/>
              <a:t> </a:t>
            </a:r>
            <a:r>
              <a:rPr lang="en-GB" dirty="0" err="1"/>
              <a:t>ideale</a:t>
            </a:r>
            <a:r>
              <a:rPr lang="en-GB" dirty="0"/>
              <a:t> per le </a:t>
            </a:r>
            <a:r>
              <a:rPr lang="en-GB" dirty="0" err="1"/>
              <a:t>vacanze</a:t>
            </a:r>
            <a:endParaRPr lang="en-GB" dirty="0"/>
          </a:p>
          <a:p>
            <a:pPr marL="0" indent="0">
              <a:buNone/>
            </a:pPr>
            <a:r>
              <a:rPr lang="en-GB" dirty="0" err="1"/>
              <a:t>Scrivi</a:t>
            </a:r>
            <a:r>
              <a:rPr lang="en-GB" dirty="0"/>
              <a:t> </a:t>
            </a:r>
            <a:r>
              <a:rPr lang="en-GB" dirty="0" err="1"/>
              <a:t>un’email</a:t>
            </a:r>
            <a:r>
              <a:rPr lang="en-GB" dirty="0"/>
              <a:t> e </a:t>
            </a:r>
            <a:r>
              <a:rPr lang="en-GB" dirty="0" err="1"/>
              <a:t>menziona</a:t>
            </a:r>
            <a:r>
              <a:rPr lang="en-GB" dirty="0"/>
              <a:t>:</a:t>
            </a:r>
          </a:p>
          <a:p>
            <a:r>
              <a:rPr lang="en-GB" dirty="0"/>
              <a:t>dove </a:t>
            </a:r>
            <a:r>
              <a:rPr lang="en-GB" dirty="0" err="1"/>
              <a:t>vorresti</a:t>
            </a:r>
            <a:r>
              <a:rPr lang="en-GB" dirty="0"/>
              <a:t> </a:t>
            </a:r>
            <a:r>
              <a:rPr lang="en-GB" dirty="0" err="1"/>
              <a:t>andare</a:t>
            </a:r>
            <a:r>
              <a:rPr lang="en-GB" dirty="0"/>
              <a:t> in </a:t>
            </a:r>
            <a:r>
              <a:rPr lang="en-GB" dirty="0" err="1"/>
              <a:t>vacanza</a:t>
            </a:r>
            <a:r>
              <a:rPr lang="en-GB" dirty="0"/>
              <a:t> </a:t>
            </a:r>
          </a:p>
          <a:p>
            <a:r>
              <a:rPr lang="en-GB" dirty="0"/>
              <a:t>Le </a:t>
            </a:r>
            <a:r>
              <a:rPr lang="en-GB" dirty="0" err="1"/>
              <a:t>attivitá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ti </a:t>
            </a:r>
            <a:r>
              <a:rPr lang="en-GB" dirty="0" err="1"/>
              <a:t>piacerebbe</a:t>
            </a:r>
            <a:r>
              <a:rPr lang="en-GB" dirty="0"/>
              <a:t> fare</a:t>
            </a:r>
          </a:p>
          <a:p>
            <a:r>
              <a:rPr lang="en-GB" dirty="0"/>
              <a:t>Se ti </a:t>
            </a:r>
            <a:r>
              <a:rPr lang="en-GB" dirty="0" err="1"/>
              <a:t>piacerebbe</a:t>
            </a:r>
            <a:r>
              <a:rPr lang="en-GB" dirty="0"/>
              <a:t> </a:t>
            </a:r>
            <a:r>
              <a:rPr lang="en-GB" dirty="0" err="1"/>
              <a:t>andare</a:t>
            </a:r>
            <a:r>
              <a:rPr lang="en-GB" dirty="0"/>
              <a:t> con la </a:t>
            </a:r>
            <a:r>
              <a:rPr lang="en-GB" dirty="0" err="1"/>
              <a:t>famiglia</a:t>
            </a:r>
            <a:r>
              <a:rPr lang="en-GB" dirty="0"/>
              <a:t> o </a:t>
            </a:r>
            <a:r>
              <a:rPr lang="en-GB" dirty="0" err="1"/>
              <a:t>gli</a:t>
            </a:r>
            <a:r>
              <a:rPr lang="en-GB" dirty="0"/>
              <a:t> amici e </a:t>
            </a:r>
            <a:r>
              <a:rPr lang="en-GB" dirty="0" err="1"/>
              <a:t>perché</a:t>
            </a:r>
            <a:endParaRPr lang="en-GB" dirty="0"/>
          </a:p>
          <a:p>
            <a:r>
              <a:rPr lang="en-GB" dirty="0" err="1"/>
              <a:t>Cosa</a:t>
            </a:r>
            <a:r>
              <a:rPr lang="en-GB" dirty="0"/>
              <a:t> </a:t>
            </a:r>
            <a:r>
              <a:rPr lang="en-GB" dirty="0" err="1"/>
              <a:t>faresti</a:t>
            </a:r>
            <a:r>
              <a:rPr lang="en-GB" dirty="0"/>
              <a:t> per </a:t>
            </a:r>
            <a:r>
              <a:rPr lang="en-GB" dirty="0" err="1"/>
              <a:t>scoprire</a:t>
            </a:r>
            <a:r>
              <a:rPr lang="en-GB" dirty="0"/>
              <a:t> la </a:t>
            </a:r>
            <a:r>
              <a:rPr lang="en-GB" dirty="0" err="1"/>
              <a:t>cultura</a:t>
            </a:r>
            <a:r>
              <a:rPr lang="en-GB" dirty="0"/>
              <a:t> locale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err="1"/>
              <a:t>Scrivi</a:t>
            </a:r>
            <a:r>
              <a:rPr lang="en-GB" dirty="0"/>
              <a:t> </a:t>
            </a:r>
            <a:r>
              <a:rPr lang="en-GB" dirty="0" err="1"/>
              <a:t>approssimativamente</a:t>
            </a:r>
            <a:r>
              <a:rPr lang="en-GB" dirty="0"/>
              <a:t> </a:t>
            </a:r>
            <a:r>
              <a:rPr lang="en-GB" b="1" dirty="0"/>
              <a:t>90</a:t>
            </a:r>
            <a:r>
              <a:rPr lang="en-GB" dirty="0"/>
              <a:t> parole </a:t>
            </a:r>
            <a:r>
              <a:rPr lang="en-GB" b="1" dirty="0"/>
              <a:t>in </a:t>
            </a:r>
            <a:r>
              <a:rPr lang="en-GB" b="1" dirty="0" err="1"/>
              <a:t>italiano</a:t>
            </a:r>
            <a:r>
              <a:rPr lang="en-GB" b="1" dirty="0"/>
              <a:t> </a:t>
            </a:r>
            <a:r>
              <a:rPr lang="en-GB" dirty="0"/>
              <a:t>e </a:t>
            </a:r>
            <a:r>
              <a:rPr lang="en-GB" dirty="0" err="1"/>
              <a:t>rispondi</a:t>
            </a:r>
            <a:r>
              <a:rPr lang="en-GB" dirty="0"/>
              <a:t> a </a:t>
            </a:r>
            <a:r>
              <a:rPr lang="en-GB" b="1" dirty="0" err="1"/>
              <a:t>tutti</a:t>
            </a:r>
            <a:r>
              <a:rPr lang="en-GB" b="1" dirty="0"/>
              <a:t> </a:t>
            </a:r>
            <a:r>
              <a:rPr lang="en-GB" b="1" dirty="0" err="1"/>
              <a:t>gli</a:t>
            </a:r>
            <a:r>
              <a:rPr lang="en-GB" b="1" dirty="0"/>
              <a:t> </a:t>
            </a:r>
            <a:r>
              <a:rPr lang="en-GB" b="1" dirty="0" err="1"/>
              <a:t>aspetti</a:t>
            </a:r>
            <a:r>
              <a:rPr lang="en-GB" b="1" dirty="0"/>
              <a:t>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domanda</a:t>
            </a:r>
            <a:r>
              <a:rPr lang="en-GB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884" y="216694"/>
            <a:ext cx="1814513" cy="7000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6865" y="216694"/>
            <a:ext cx="523997" cy="64710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226" y="216694"/>
            <a:ext cx="5548190" cy="994172"/>
          </a:xfrm>
          <a:solidFill>
            <a:srgbClr val="FFFF00"/>
          </a:solidFill>
        </p:spPr>
        <p:txBody>
          <a:bodyPr/>
          <a:lstStyle/>
          <a:p>
            <a:pPr algn="l"/>
            <a:r>
              <a:rPr lang="en-GB" b="1" dirty="0">
                <a:solidFill>
                  <a:srgbClr val="FF0000"/>
                </a:solidFill>
              </a:rPr>
              <a:t>GCSE Writing exam-type task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6612" y="2226469"/>
            <a:ext cx="1957388" cy="359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08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260648"/>
            <a:ext cx="8568952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The future of regular verbs is formed by dropping the </a:t>
            </a:r>
            <a:r>
              <a:rPr lang="en-GB" sz="2400" b="1" dirty="0"/>
              <a:t>final -e of the infinitive</a:t>
            </a:r>
            <a:r>
              <a:rPr lang="en-GB" sz="2400" dirty="0"/>
              <a:t> and adding the following endings. </a:t>
            </a:r>
          </a:p>
          <a:p>
            <a:endParaRPr lang="en-GB" sz="2400" dirty="0"/>
          </a:p>
          <a:p>
            <a:r>
              <a:rPr lang="en-GB" sz="2400" dirty="0"/>
              <a:t>For </a:t>
            </a:r>
            <a:r>
              <a:rPr lang="en-GB" sz="2400" b="1" dirty="0"/>
              <a:t>-are</a:t>
            </a:r>
            <a:r>
              <a:rPr lang="en-GB" sz="2400" dirty="0"/>
              <a:t> verbs, the a is changed to an </a:t>
            </a:r>
            <a:r>
              <a:rPr lang="en-GB" sz="2400" b="1" u="sng" dirty="0"/>
              <a:t>e</a:t>
            </a:r>
            <a:r>
              <a:rPr lang="en-GB" sz="2400" dirty="0"/>
              <a:t>.</a:t>
            </a:r>
          </a:p>
          <a:p>
            <a:endParaRPr lang="en-GB" sz="2400" b="1" dirty="0"/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627784" y="2138085"/>
            <a:ext cx="29061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70C0"/>
                </a:solidFill>
              </a:rPr>
              <a:t>INFINITIVE</a:t>
            </a:r>
          </a:p>
          <a:p>
            <a:pPr algn="ctr"/>
            <a:r>
              <a:rPr lang="en-GB" sz="3200" dirty="0" err="1">
                <a:solidFill>
                  <a:srgbClr val="0070C0"/>
                </a:solidFill>
              </a:rPr>
              <a:t>viaggi</a:t>
            </a:r>
            <a:r>
              <a:rPr lang="en-GB" sz="3200" b="1" dirty="0" err="1">
                <a:solidFill>
                  <a:srgbClr val="00B050"/>
                </a:solidFill>
              </a:rPr>
              <a:t>are</a:t>
            </a:r>
            <a:endParaRPr lang="en-GB" sz="3200" b="1" dirty="0">
              <a:solidFill>
                <a:srgbClr val="00B050"/>
              </a:solidFill>
            </a:endParaRPr>
          </a:p>
          <a:p>
            <a:pPr algn="ctr"/>
            <a:r>
              <a:rPr lang="en-GB" sz="3200" dirty="0" err="1">
                <a:solidFill>
                  <a:srgbClr val="0070C0"/>
                </a:solidFill>
              </a:rPr>
              <a:t>visit</a:t>
            </a:r>
            <a:r>
              <a:rPr lang="en-GB" sz="3200" dirty="0" err="1">
                <a:solidFill>
                  <a:srgbClr val="00B050"/>
                </a:solidFill>
              </a:rPr>
              <a:t>are</a:t>
            </a:r>
            <a:endParaRPr lang="en-GB" sz="3200" dirty="0">
              <a:solidFill>
                <a:srgbClr val="00B050"/>
              </a:solidFill>
            </a:endParaRPr>
          </a:p>
          <a:p>
            <a:pPr algn="ctr"/>
            <a:r>
              <a:rPr lang="en-GB" sz="3200" dirty="0" err="1">
                <a:solidFill>
                  <a:srgbClr val="0070C0"/>
                </a:solidFill>
              </a:rPr>
              <a:t>soggiorn</a:t>
            </a:r>
            <a:r>
              <a:rPr lang="en-GB" sz="3200" dirty="0" err="1">
                <a:solidFill>
                  <a:srgbClr val="00B050"/>
                </a:solidFill>
              </a:rPr>
              <a:t>are</a:t>
            </a:r>
            <a:endParaRPr lang="en-GB" sz="3200" dirty="0">
              <a:solidFill>
                <a:srgbClr val="00B050"/>
              </a:solidFill>
            </a:endParaRPr>
          </a:p>
          <a:p>
            <a:pPr algn="ctr"/>
            <a:r>
              <a:rPr lang="en-GB" sz="3200" dirty="0" err="1">
                <a:solidFill>
                  <a:srgbClr val="0070C0"/>
                </a:solidFill>
              </a:rPr>
              <a:t>scriv</a:t>
            </a:r>
            <a:r>
              <a:rPr lang="en-GB" sz="3200" dirty="0" err="1">
                <a:solidFill>
                  <a:srgbClr val="00B050"/>
                </a:solidFill>
              </a:rPr>
              <a:t>ere</a:t>
            </a:r>
            <a:endParaRPr lang="en-GB" sz="3200" dirty="0">
              <a:solidFill>
                <a:srgbClr val="00B050"/>
              </a:solidFill>
            </a:endParaRPr>
          </a:p>
          <a:p>
            <a:pPr algn="ctr"/>
            <a:r>
              <a:rPr lang="en-GB" sz="3200" dirty="0" err="1">
                <a:solidFill>
                  <a:srgbClr val="0070C0"/>
                </a:solidFill>
              </a:rPr>
              <a:t>dorm</a:t>
            </a:r>
            <a:r>
              <a:rPr lang="en-GB" sz="3200" dirty="0" err="1">
                <a:solidFill>
                  <a:srgbClr val="00B050"/>
                </a:solidFill>
              </a:rPr>
              <a:t>ire</a:t>
            </a:r>
            <a:endParaRPr lang="en-GB" sz="3200" dirty="0">
              <a:solidFill>
                <a:srgbClr val="00B050"/>
              </a:solidFill>
            </a:endParaRPr>
          </a:p>
        </p:txBody>
      </p:sp>
      <p:pic>
        <p:nvPicPr>
          <p:cNvPr id="4" name="Picture 10" descr="http://upload.wikimedia.org/wikipedia/en/3/35/Plus_sig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509059"/>
            <a:ext cx="705269" cy="5826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7337246" y="2138085"/>
            <a:ext cx="1555234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sz="3200" b="1" dirty="0">
                <a:solidFill>
                  <a:srgbClr val="FF0000"/>
                </a:solidFill>
              </a:rPr>
              <a:t>ENDING</a:t>
            </a:r>
          </a:p>
          <a:p>
            <a:pPr eaLnBrk="1" hangingPunct="1"/>
            <a:r>
              <a:rPr lang="en-GB" sz="3200" b="1" dirty="0">
                <a:solidFill>
                  <a:srgbClr val="FF0000"/>
                </a:solidFill>
              </a:rPr>
              <a:t>-ó</a:t>
            </a:r>
          </a:p>
          <a:p>
            <a:pPr eaLnBrk="1" hangingPunct="1"/>
            <a:r>
              <a:rPr lang="en-GB" sz="3200" b="1" dirty="0">
                <a:solidFill>
                  <a:srgbClr val="FF0000"/>
                </a:solidFill>
              </a:rPr>
              <a:t>-</a:t>
            </a:r>
            <a:r>
              <a:rPr lang="en-GB" sz="3200" b="1" dirty="0" err="1">
                <a:solidFill>
                  <a:srgbClr val="FF0000"/>
                </a:solidFill>
              </a:rPr>
              <a:t>ai</a:t>
            </a:r>
            <a:endParaRPr lang="en-GB" sz="3200" b="1" dirty="0">
              <a:solidFill>
                <a:srgbClr val="FF0000"/>
              </a:solidFill>
            </a:endParaRPr>
          </a:p>
          <a:p>
            <a:pPr eaLnBrk="1" hangingPunct="1"/>
            <a:r>
              <a:rPr lang="en-GB" sz="3200" b="1" dirty="0">
                <a:solidFill>
                  <a:srgbClr val="FF0000"/>
                </a:solidFill>
              </a:rPr>
              <a:t>-á</a:t>
            </a:r>
          </a:p>
          <a:p>
            <a:pPr eaLnBrk="1" hangingPunct="1"/>
            <a:r>
              <a:rPr lang="en-GB" sz="3200" b="1" dirty="0">
                <a:solidFill>
                  <a:srgbClr val="FF0000"/>
                </a:solidFill>
              </a:rPr>
              <a:t>-emo</a:t>
            </a:r>
          </a:p>
          <a:p>
            <a:pPr eaLnBrk="1" hangingPunct="1"/>
            <a:r>
              <a:rPr lang="en-GB" sz="3200" b="1" dirty="0">
                <a:solidFill>
                  <a:srgbClr val="FF0000"/>
                </a:solidFill>
              </a:rPr>
              <a:t>-</a:t>
            </a:r>
            <a:r>
              <a:rPr lang="en-GB" sz="3200" b="1" dirty="0" err="1">
                <a:solidFill>
                  <a:srgbClr val="FF0000"/>
                </a:solidFill>
              </a:rPr>
              <a:t>ete</a:t>
            </a:r>
            <a:endParaRPr lang="en-GB" sz="3200" b="1" dirty="0">
              <a:solidFill>
                <a:srgbClr val="FF0000"/>
              </a:solidFill>
            </a:endParaRPr>
          </a:p>
          <a:p>
            <a:pPr eaLnBrk="1" hangingPunct="1"/>
            <a:r>
              <a:rPr lang="en-GB" sz="3200" b="1" dirty="0">
                <a:solidFill>
                  <a:srgbClr val="FF0000"/>
                </a:solidFill>
              </a:rPr>
              <a:t>-anno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551" y="2138085"/>
            <a:ext cx="236940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SUBJECT</a:t>
            </a:r>
          </a:p>
          <a:p>
            <a:r>
              <a:rPr lang="en-GB" sz="3200" dirty="0" err="1"/>
              <a:t>io</a:t>
            </a:r>
            <a:r>
              <a:rPr lang="en-GB" sz="3200" dirty="0"/>
              <a:t> </a:t>
            </a:r>
          </a:p>
          <a:p>
            <a:r>
              <a:rPr lang="en-GB" sz="3200" dirty="0" err="1"/>
              <a:t>tu</a:t>
            </a:r>
            <a:endParaRPr lang="en-GB" sz="3200" dirty="0"/>
          </a:p>
          <a:p>
            <a:r>
              <a:rPr lang="en-GB" sz="3200" dirty="0" err="1"/>
              <a:t>lui</a:t>
            </a:r>
            <a:r>
              <a:rPr lang="en-GB" sz="3200" dirty="0"/>
              <a:t>/lei</a:t>
            </a:r>
          </a:p>
          <a:p>
            <a:r>
              <a:rPr lang="en-GB" sz="3200" dirty="0" err="1"/>
              <a:t>noi</a:t>
            </a:r>
            <a:endParaRPr lang="en-GB" sz="3200" dirty="0"/>
          </a:p>
          <a:p>
            <a:r>
              <a:rPr lang="en-GB" sz="3200" dirty="0" err="1"/>
              <a:t>voi</a:t>
            </a:r>
            <a:endParaRPr lang="en-GB" sz="3200" dirty="0"/>
          </a:p>
          <a:p>
            <a:r>
              <a:rPr lang="en-GB" sz="3200" dirty="0" err="1"/>
              <a:t>loro</a:t>
            </a:r>
            <a:r>
              <a:rPr lang="en-GB" sz="3200" dirty="0"/>
              <a:t> </a:t>
            </a:r>
          </a:p>
        </p:txBody>
      </p:sp>
      <p:pic>
        <p:nvPicPr>
          <p:cNvPr id="7" name="Picture 10" descr="http://upload.wikimedia.org/wikipedia/en/3/35/Plus_sig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661459"/>
            <a:ext cx="705269" cy="5826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59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404664"/>
            <a:ext cx="82089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Many verbs use </a:t>
            </a:r>
            <a:r>
              <a:rPr lang="en-GB" sz="3200" b="1" dirty="0">
                <a:solidFill>
                  <a:srgbClr val="00B050"/>
                </a:solidFill>
              </a:rPr>
              <a:t>irregular stems</a:t>
            </a:r>
            <a:r>
              <a:rPr lang="en-GB" sz="3200" dirty="0"/>
              <a:t> in the future tense, but they still use the regular endings from above.</a:t>
            </a:r>
          </a:p>
        </p:txBody>
      </p:sp>
      <p:sp>
        <p:nvSpPr>
          <p:cNvPr id="4" name="Rectangle 3"/>
          <p:cNvSpPr/>
          <p:nvPr/>
        </p:nvSpPr>
        <p:spPr>
          <a:xfrm>
            <a:off x="1115616" y="1998732"/>
            <a:ext cx="4572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3200" b="1" dirty="0" err="1"/>
              <a:t>andare</a:t>
            </a:r>
            <a:r>
              <a:rPr lang="en-GB" sz="3200" b="1" dirty="0"/>
              <a:t>     -and</a:t>
            </a:r>
          </a:p>
          <a:p>
            <a:r>
              <a:rPr lang="en-GB" sz="3200" b="1" dirty="0"/>
              <a:t>fare           -far</a:t>
            </a:r>
          </a:p>
          <a:p>
            <a:r>
              <a:rPr lang="en-GB" sz="3200" b="1" dirty="0"/>
              <a:t>stare          -star</a:t>
            </a:r>
          </a:p>
          <a:p>
            <a:r>
              <a:rPr lang="en-GB" sz="3200" b="1" dirty="0" err="1"/>
              <a:t>dovere</a:t>
            </a:r>
            <a:r>
              <a:rPr lang="en-GB" sz="3200" b="1" dirty="0"/>
              <a:t>     -</a:t>
            </a:r>
            <a:r>
              <a:rPr lang="en-GB" sz="3200" b="1" dirty="0" err="1"/>
              <a:t>dovr</a:t>
            </a:r>
            <a:endParaRPr lang="en-GB" sz="3200" b="1" dirty="0"/>
          </a:p>
          <a:p>
            <a:r>
              <a:rPr lang="en-GB" sz="3200" b="1" dirty="0" err="1"/>
              <a:t>volere</a:t>
            </a:r>
            <a:r>
              <a:rPr lang="en-GB" sz="3200" b="1" dirty="0"/>
              <a:t>       -</a:t>
            </a:r>
            <a:r>
              <a:rPr lang="en-GB" sz="3200" b="1" dirty="0" err="1"/>
              <a:t>vorr</a:t>
            </a:r>
            <a:endParaRPr lang="en-GB" sz="3200" b="1" dirty="0"/>
          </a:p>
          <a:p>
            <a:r>
              <a:rPr lang="en-GB" sz="3200" b="1" dirty="0" err="1"/>
              <a:t>vedere</a:t>
            </a:r>
            <a:r>
              <a:rPr lang="en-GB" sz="3200" b="1" dirty="0"/>
              <a:t>      -</a:t>
            </a:r>
            <a:r>
              <a:rPr lang="en-GB" sz="3200" b="1" dirty="0" err="1"/>
              <a:t>vedr</a:t>
            </a:r>
            <a:endParaRPr lang="en-GB" sz="3200" b="1" dirty="0"/>
          </a:p>
          <a:p>
            <a:r>
              <a:rPr lang="en-GB" sz="3200" b="1" dirty="0" err="1"/>
              <a:t>avere</a:t>
            </a:r>
            <a:r>
              <a:rPr lang="en-GB" sz="3200" b="1" dirty="0"/>
              <a:t>        -</a:t>
            </a:r>
            <a:r>
              <a:rPr lang="en-GB" sz="3200" b="1" dirty="0" err="1"/>
              <a:t>avr</a:t>
            </a:r>
            <a:endParaRPr lang="en-GB" sz="3200" b="1" dirty="0"/>
          </a:p>
          <a:p>
            <a:r>
              <a:rPr lang="en-GB" sz="3200" b="1" dirty="0" err="1"/>
              <a:t>essere</a:t>
            </a:r>
            <a:r>
              <a:rPr lang="en-GB" sz="3200" b="1" dirty="0"/>
              <a:t>       -</a:t>
            </a:r>
            <a:r>
              <a:rPr lang="en-GB" sz="3200" b="1" dirty="0" err="1"/>
              <a:t>sar</a:t>
            </a:r>
            <a:endParaRPr lang="en-GB" sz="3200" b="1" dirty="0"/>
          </a:p>
          <a:p>
            <a:r>
              <a:rPr lang="en-GB" sz="3200" b="1" dirty="0"/>
              <a:t>venire       -</a:t>
            </a:r>
            <a:r>
              <a:rPr lang="en-GB" sz="3200" b="1" dirty="0" err="1"/>
              <a:t>verr</a:t>
            </a:r>
            <a:endParaRPr lang="en-GB" sz="3200" b="1" dirty="0"/>
          </a:p>
          <a:p>
            <a:endParaRPr lang="en-GB" sz="3200" b="1" dirty="0"/>
          </a:p>
          <a:p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3200508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329C9-77ED-4FA7-91EB-41AF4B7E80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3C40B6-2674-4913-8BB4-60D02B3FCD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AB2CB-6C88-4BCC-B5F5-42C147BF666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57" t="19579" r="2135" b="17422"/>
          <a:stretch/>
        </p:blipFill>
        <p:spPr>
          <a:xfrm>
            <a:off x="88775" y="461639"/>
            <a:ext cx="8815527" cy="3240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A925AB-7793-4FDB-9046-ED150EAB4261}"/>
              </a:ext>
            </a:extLst>
          </p:cNvPr>
          <p:cNvSpPr txBox="1"/>
          <p:nvPr/>
        </p:nvSpPr>
        <p:spPr>
          <a:xfrm>
            <a:off x="8001000" y="2298512"/>
            <a:ext cx="843379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Nicola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A8DF08-E5E4-43D6-AED8-F6916AB7243D}"/>
              </a:ext>
            </a:extLst>
          </p:cNvPr>
          <p:cNvSpPr txBox="1"/>
          <p:nvPr/>
        </p:nvSpPr>
        <p:spPr>
          <a:xfrm>
            <a:off x="6091560" y="2287649"/>
            <a:ext cx="107272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Michele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F790F0-C31B-42EA-99BE-9FF95081D47E}"/>
              </a:ext>
            </a:extLst>
          </p:cNvPr>
          <p:cNvSpPr txBox="1"/>
          <p:nvPr/>
        </p:nvSpPr>
        <p:spPr>
          <a:xfrm>
            <a:off x="4496539" y="2245648"/>
            <a:ext cx="8433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Sara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51BE00-0C83-4EEF-907D-767BC261103A}"/>
              </a:ext>
            </a:extLst>
          </p:cNvPr>
          <p:cNvSpPr txBox="1"/>
          <p:nvPr/>
        </p:nvSpPr>
        <p:spPr>
          <a:xfrm>
            <a:off x="239698" y="493825"/>
            <a:ext cx="632977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 err="1"/>
              <a:t>Ascolta</a:t>
            </a:r>
            <a:r>
              <a:rPr lang="en-GB" sz="2400" b="1" dirty="0"/>
              <a:t> e </a:t>
            </a:r>
            <a:r>
              <a:rPr lang="en-GB" sz="2400" b="1" dirty="0" err="1"/>
              <a:t>completa</a:t>
            </a:r>
            <a:r>
              <a:rPr lang="en-GB" sz="2400" b="1" dirty="0"/>
              <a:t> la </a:t>
            </a:r>
            <a:r>
              <a:rPr lang="en-GB" sz="2400" b="1" dirty="0" err="1"/>
              <a:t>tabella</a:t>
            </a:r>
            <a:r>
              <a:rPr lang="en-GB" sz="2400" b="1" dirty="0"/>
              <a:t> in inglese (1-4)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D6A9394-3DBB-4848-9F92-4E6568BCDF7C}"/>
              </a:ext>
            </a:extLst>
          </p:cNvPr>
          <p:cNvSpPr/>
          <p:nvPr/>
        </p:nvSpPr>
        <p:spPr>
          <a:xfrm>
            <a:off x="88775" y="1047565"/>
            <a:ext cx="1766658" cy="1609416"/>
          </a:xfrm>
          <a:prstGeom prst="wedgeRoundRectCallout">
            <a:avLst>
              <a:gd name="adj1" fmla="val -45959"/>
              <a:gd name="adj2" fmla="val 85668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Come </a:t>
            </a:r>
            <a:r>
              <a:rPr lang="en-GB" sz="2000" dirty="0" err="1">
                <a:solidFill>
                  <a:schemeClr val="tx1"/>
                </a:solidFill>
              </a:rPr>
              <a:t>sarebbero</a:t>
            </a:r>
            <a:r>
              <a:rPr lang="en-GB" sz="2000" dirty="0">
                <a:solidFill>
                  <a:schemeClr val="tx1"/>
                </a:solidFill>
              </a:rPr>
              <a:t> le </a:t>
            </a:r>
            <a:r>
              <a:rPr lang="en-GB" sz="2000" dirty="0" err="1">
                <a:solidFill>
                  <a:schemeClr val="tx1"/>
                </a:solidFill>
              </a:rPr>
              <a:t>tue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vacanze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ideali</a:t>
            </a:r>
            <a:r>
              <a:rPr lang="en-GB" sz="2000" dirty="0">
                <a:solidFill>
                  <a:schemeClr val="tx1"/>
                </a:solidFill>
              </a:rPr>
              <a:t> / da </a:t>
            </a:r>
            <a:r>
              <a:rPr lang="en-GB" sz="2000" dirty="0" err="1">
                <a:solidFill>
                  <a:schemeClr val="tx1"/>
                </a:solidFill>
              </a:rPr>
              <a:t>sogno</a:t>
            </a:r>
            <a:r>
              <a:rPr lang="en-GB" sz="20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2" name="PTT-20190511-WA0023">
            <a:hlinkClick r:id="" action="ppaction://media"/>
            <a:extLst>
              <a:ext uri="{FF2B5EF4-FFF2-40B4-BE49-F238E27FC236}">
                <a16:creationId xmlns:a16="http://schemas.microsoft.com/office/drawing/2014/main" id="{3AB782BE-D2F6-4FA8-8E35-7469F7C79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2104" y="3868862"/>
            <a:ext cx="493682" cy="493682"/>
          </a:xfrm>
          <a:prstGeom prst="rect">
            <a:avLst/>
          </a:prstGeom>
        </p:spPr>
      </p:pic>
      <p:pic>
        <p:nvPicPr>
          <p:cNvPr id="13" name="PTT-20190511-WA0024">
            <a:hlinkClick r:id="" action="ppaction://media"/>
            <a:extLst>
              <a:ext uri="{FF2B5EF4-FFF2-40B4-BE49-F238E27FC236}">
                <a16:creationId xmlns:a16="http://schemas.microsoft.com/office/drawing/2014/main" id="{E74B22E6-E494-4652-B806-B40C41952A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8423" y="5016628"/>
            <a:ext cx="487363" cy="487363"/>
          </a:xfrm>
          <a:prstGeom prst="rect">
            <a:avLst/>
          </a:prstGeom>
        </p:spPr>
      </p:pic>
      <p:pic>
        <p:nvPicPr>
          <p:cNvPr id="14" name="PTT-20190511-WA0027">
            <a:hlinkClick r:id="" action="ppaction://media"/>
            <a:extLst>
              <a:ext uri="{FF2B5EF4-FFF2-40B4-BE49-F238E27FC236}">
                <a16:creationId xmlns:a16="http://schemas.microsoft.com/office/drawing/2014/main" id="{54F048DE-47B5-4B80-B001-C834498321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39918" y="4212932"/>
            <a:ext cx="487363" cy="487363"/>
          </a:xfrm>
          <a:prstGeom prst="rect">
            <a:avLst/>
          </a:prstGeom>
        </p:spPr>
      </p:pic>
      <p:pic>
        <p:nvPicPr>
          <p:cNvPr id="15" name="PTT-20190511-WA0028">
            <a:hlinkClick r:id="" action="ppaction://media"/>
            <a:extLst>
              <a:ext uri="{FF2B5EF4-FFF2-40B4-BE49-F238E27FC236}">
                <a16:creationId xmlns:a16="http://schemas.microsoft.com/office/drawing/2014/main" id="{3B1B7A3F-D7E9-47B6-B3AA-562DC7285A5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08255" y="56347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30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7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3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18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283" b="3049"/>
          <a:stretch/>
        </p:blipFill>
        <p:spPr>
          <a:xfrm>
            <a:off x="3747751" y="2715956"/>
            <a:ext cx="5447764" cy="34143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7990" y="205019"/>
            <a:ext cx="8542523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conditional</a:t>
            </a:r>
            <a:endParaRPr lang="en-GB" sz="20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GB" sz="20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GB" sz="20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GB" sz="20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conditional is generally used when in  English we use the word “would” (and also “could” and “should”) where it is  often expressing the result of a condition (‘if…’)</a:t>
            </a:r>
            <a:endParaRPr lang="en-GB" sz="20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GB" sz="20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GB" sz="20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GB" sz="20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actions or events to which the conditional tense refers may never be fulfilled, may be a part of a rhetorical question or may imply a condition.</a:t>
            </a:r>
            <a:endParaRPr lang="en-GB" sz="20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GB" sz="2000" dirty="0"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GB" sz="20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r>
              <a:rPr lang="en-GB" sz="2000" b="1" dirty="0" err="1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Sarebbe</a:t>
            </a:r>
            <a:r>
              <a:rPr lang="en-GB" sz="2000" b="1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una</a:t>
            </a:r>
            <a:r>
              <a:rPr lang="en-GB" sz="20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buona</a:t>
            </a:r>
            <a:r>
              <a:rPr lang="en-GB" sz="20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idea, ma…</a:t>
            </a:r>
            <a:endParaRPr lang="en-GB" sz="20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indent="342900"/>
            <a:r>
              <a:rPr lang="en-GB" sz="2000" b="1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It would be </a:t>
            </a:r>
            <a:r>
              <a:rPr lang="en-GB" sz="20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 good idea, but…</a:t>
            </a:r>
          </a:p>
          <a:p>
            <a:pPr indent="342900"/>
            <a:endParaRPr lang="en-GB" sz="20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GB" sz="20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 Ma chi </a:t>
            </a:r>
            <a:r>
              <a:rPr lang="en-GB" sz="2000" b="1" dirty="0" err="1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direbbe</a:t>
            </a:r>
            <a:r>
              <a:rPr lang="en-GB" sz="2000" b="1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una</a:t>
            </a:r>
            <a:r>
              <a:rPr lang="en-GB" sz="20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cosa</a:t>
            </a:r>
            <a:r>
              <a:rPr lang="en-GB" sz="20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simile?</a:t>
            </a:r>
            <a:endParaRPr lang="en-GB" sz="20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indent="342900"/>
            <a:r>
              <a:rPr lang="en-GB" sz="20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But who </a:t>
            </a:r>
            <a:r>
              <a:rPr lang="en-GB" sz="2000" b="1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would say </a:t>
            </a:r>
            <a:r>
              <a:rPr lang="en-GB" sz="20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such a thing?</a:t>
            </a:r>
          </a:p>
          <a:p>
            <a:pPr indent="342900"/>
            <a:endParaRPr lang="en-GB" sz="2000" dirty="0"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indent="342900"/>
            <a:endParaRPr lang="en-GB" sz="2000" dirty="0"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indent="342900"/>
            <a:endParaRPr lang="en-GB" sz="2000" dirty="0"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indent="342900"/>
            <a:endParaRPr lang="en-GB" sz="2000" dirty="0"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indent="342900"/>
            <a:endParaRPr lang="en-GB" sz="20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GB" sz="20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r>
              <a:rPr lang="en-GB" sz="2000" dirty="0" err="1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Va</a:t>
            </a:r>
            <a:r>
              <a:rPr lang="en-GB" sz="20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bene</a:t>
            </a:r>
            <a:r>
              <a:rPr lang="en-GB" sz="20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in </a:t>
            </a:r>
            <a:r>
              <a:rPr lang="en-GB" sz="2000" dirty="0" err="1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questa</a:t>
            </a:r>
            <a:r>
              <a:rPr lang="en-GB" sz="20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situazione</a:t>
            </a:r>
            <a:r>
              <a:rPr lang="en-GB" sz="20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che</a:t>
            </a:r>
            <a:r>
              <a:rPr lang="en-GB" sz="20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faresti</a:t>
            </a:r>
            <a:r>
              <a:rPr lang="en-GB" sz="2000" b="1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tu</a:t>
            </a:r>
            <a:r>
              <a:rPr lang="en-GB" sz="20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endParaRPr lang="en-GB" sz="20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indent="342900"/>
            <a:r>
              <a:rPr lang="en-GB" sz="20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Okay, in this situation what </a:t>
            </a:r>
            <a:r>
              <a:rPr lang="en-GB" sz="2000" b="1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would you do</a:t>
            </a:r>
            <a:r>
              <a:rPr lang="en-GB" sz="20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endParaRPr lang="en-GB" sz="20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032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263" y="344351"/>
            <a:ext cx="8034087" cy="584597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GB" dirty="0"/>
              <a:t>Il </a:t>
            </a:r>
            <a:r>
              <a:rPr lang="en-GB" dirty="0" err="1"/>
              <a:t>condizionale</a:t>
            </a:r>
            <a:r>
              <a:rPr lang="en-GB" dirty="0"/>
              <a:t>- The conditional tense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852" y="1335538"/>
            <a:ext cx="6802430" cy="497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59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b="1" dirty="0"/>
              <a:t>IL CONDIZIONALE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28650" y="1663355"/>
            <a:ext cx="3886200" cy="3547440"/>
          </a:xfrm>
        </p:spPr>
        <p:txBody>
          <a:bodyPr>
            <a:noAutofit/>
          </a:bodyPr>
          <a:lstStyle/>
          <a:p>
            <a:pPr marL="385763" indent="-385763">
              <a:buAutoNum type="arabicPeriod"/>
            </a:pPr>
            <a:r>
              <a:rPr lang="en-GB" sz="2400" dirty="0"/>
              <a:t>I would like (</a:t>
            </a:r>
            <a:r>
              <a:rPr lang="en-GB" sz="2400" dirty="0" err="1"/>
              <a:t>amare</a:t>
            </a:r>
            <a:r>
              <a:rPr lang="en-GB" sz="2400" dirty="0"/>
              <a:t>)</a:t>
            </a:r>
          </a:p>
          <a:p>
            <a:pPr marL="385763" indent="-385763">
              <a:buAutoNum type="arabicPeriod"/>
            </a:pPr>
            <a:r>
              <a:rPr lang="en-GB" sz="2400" dirty="0"/>
              <a:t>I wouldn’t give</a:t>
            </a:r>
          </a:p>
          <a:p>
            <a:pPr marL="385763" indent="-385763">
              <a:buAutoNum type="arabicPeriod"/>
            </a:pPr>
            <a:r>
              <a:rPr lang="en-GB" sz="2400" dirty="0"/>
              <a:t>I would say</a:t>
            </a:r>
          </a:p>
          <a:p>
            <a:pPr marL="385763" indent="-385763">
              <a:buAutoNum type="arabicPeriod"/>
            </a:pPr>
            <a:r>
              <a:rPr lang="en-GB" sz="2400" dirty="0"/>
              <a:t>I wouldn’t do</a:t>
            </a:r>
          </a:p>
          <a:p>
            <a:pPr marL="385763" indent="-385763">
              <a:buAutoNum type="arabicPeriod"/>
            </a:pPr>
            <a:r>
              <a:rPr lang="en-GB" sz="2400" dirty="0"/>
              <a:t>I wouldn’t know</a:t>
            </a:r>
          </a:p>
          <a:p>
            <a:pPr marL="385763" indent="-385763">
              <a:buAutoNum type="arabicPeriod"/>
            </a:pPr>
            <a:r>
              <a:rPr lang="en-GB" sz="2400" dirty="0"/>
              <a:t>I would go</a:t>
            </a:r>
          </a:p>
          <a:p>
            <a:pPr marL="385763" indent="-385763">
              <a:buAutoNum type="arabicPeriod"/>
            </a:pPr>
            <a:r>
              <a:rPr lang="en-GB" sz="2400" dirty="0"/>
              <a:t>I would live</a:t>
            </a:r>
          </a:p>
          <a:p>
            <a:pPr marL="385763" indent="-385763">
              <a:buAutoNum type="arabicPeriod"/>
            </a:pPr>
            <a:r>
              <a:rPr lang="en-GB" sz="2400" dirty="0"/>
              <a:t>I would hate</a:t>
            </a:r>
          </a:p>
          <a:p>
            <a:pPr marL="385763" indent="-385763">
              <a:buAutoNum type="arabicPeriod"/>
            </a:pPr>
            <a:r>
              <a:rPr lang="en-GB" sz="2400" dirty="0"/>
              <a:t>I would sleep</a:t>
            </a:r>
          </a:p>
          <a:p>
            <a:pPr marL="385763" indent="-385763">
              <a:buAutoNum type="arabicPeriod"/>
            </a:pPr>
            <a:r>
              <a:rPr lang="en-GB" sz="2400" dirty="0"/>
              <a:t>I would stay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29150" y="2226469"/>
            <a:ext cx="3886200" cy="3473585"/>
          </a:xfrm>
        </p:spPr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4286250" y="3687301"/>
            <a:ext cx="4572000" cy="3046988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>
            <a:spAutoFit/>
          </a:bodyPr>
          <a:lstStyle/>
          <a:p>
            <a:r>
              <a:rPr lang="it-IT" sz="1600" dirty="0"/>
              <a:t>1.	Se lui ______________ (mangiare) più frutta e verdure, _______________ (essere) più in forma.</a:t>
            </a:r>
          </a:p>
          <a:p>
            <a:r>
              <a:rPr lang="it-IT" sz="1600" dirty="0"/>
              <a:t>2.	Se io ______________ (avere) un cane, _______________ (fare) delle passeggiate sulla spiaggia.</a:t>
            </a:r>
          </a:p>
          <a:p>
            <a:r>
              <a:rPr lang="it-IT" sz="1600" dirty="0"/>
              <a:t>3.	Se mia madre mi _______________ (permettere), _______________ (andare) alla festa.</a:t>
            </a:r>
          </a:p>
          <a:p>
            <a:r>
              <a:rPr lang="it-IT" sz="1600" dirty="0"/>
              <a:t>4.	Se noi _______________ (studiare) tutte le sere, Signora Vernaglione _______________ (essere) molto fiera di noi.</a:t>
            </a:r>
          </a:p>
          <a:p>
            <a:r>
              <a:rPr lang="it-IT" sz="1600" dirty="0"/>
              <a:t>5.	Se ci _______________  (essere) bel tempo, _______________ (mangiare) il pranzo nel giardino.</a:t>
            </a:r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7" y="2652251"/>
            <a:ext cx="936625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966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57577" y="889844"/>
            <a:ext cx="869324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CONDITION	          +     CONSEQUENCE</a:t>
            </a:r>
          </a:p>
          <a:p>
            <a:r>
              <a:rPr lang="en-GB" sz="2000" dirty="0"/>
              <a:t>If</a:t>
            </a:r>
            <a:r>
              <a:rPr lang="en-GB" sz="2000" b="1" u="sng" dirty="0"/>
              <a:t> I won</a:t>
            </a:r>
            <a:r>
              <a:rPr lang="en-GB" sz="2000" dirty="0"/>
              <a:t> the lottery, </a:t>
            </a:r>
            <a:r>
              <a:rPr lang="en-GB" sz="2000" b="1" u="sng" dirty="0"/>
              <a:t>I would go </a:t>
            </a:r>
            <a:r>
              <a:rPr lang="en-GB" sz="2000" dirty="0"/>
              <a:t>everywhere</a:t>
            </a:r>
          </a:p>
          <a:p>
            <a:r>
              <a:rPr lang="en-GB" sz="2000" b="1" u="sng" dirty="0"/>
              <a:t> </a:t>
            </a:r>
            <a:r>
              <a:rPr lang="en-GB" sz="2000" dirty="0"/>
              <a:t>(‘if’ + simple past, conditional)</a:t>
            </a:r>
          </a:p>
          <a:p>
            <a:endParaRPr lang="en-GB" sz="2000" dirty="0"/>
          </a:p>
          <a:p>
            <a:r>
              <a:rPr lang="en-GB" sz="2000" dirty="0"/>
              <a:t>This is used to express a hypothetical or remote condition. It is possible, but not likely to occur.</a:t>
            </a:r>
          </a:p>
          <a:p>
            <a:endParaRPr lang="en-GB" sz="2000" dirty="0"/>
          </a:p>
          <a:p>
            <a:r>
              <a:rPr lang="en-GB" sz="2000" dirty="0"/>
              <a:t>	</a:t>
            </a:r>
          </a:p>
          <a:p>
            <a:r>
              <a:rPr lang="en-GB" sz="2000" dirty="0"/>
              <a:t>HYPOTHETICAL	Se + </a:t>
            </a:r>
            <a:r>
              <a:rPr lang="en-GB" sz="2000" dirty="0" err="1"/>
              <a:t>congiuntivo</a:t>
            </a:r>
            <a:r>
              <a:rPr lang="en-GB" sz="2000" dirty="0"/>
              <a:t> </a:t>
            </a:r>
            <a:r>
              <a:rPr lang="en-GB" sz="2000" dirty="0" err="1"/>
              <a:t>imperfetto</a:t>
            </a:r>
            <a:r>
              <a:rPr lang="en-GB" sz="2000" dirty="0"/>
              <a:t> + </a:t>
            </a:r>
            <a:r>
              <a:rPr lang="en-GB" sz="2000" dirty="0" err="1"/>
              <a:t>condizionale</a:t>
            </a:r>
            <a:endParaRPr lang="en-GB" sz="2000" dirty="0"/>
          </a:p>
          <a:p>
            <a:endParaRPr lang="en-GB" sz="2000" dirty="0"/>
          </a:p>
          <a:p>
            <a:r>
              <a:rPr lang="en-GB" sz="2000" dirty="0" err="1"/>
              <a:t>Esempio</a:t>
            </a:r>
            <a:r>
              <a:rPr lang="en-GB" sz="2000" dirty="0"/>
              <a:t>:                 Se    </a:t>
            </a:r>
            <a:r>
              <a:rPr lang="en-GB" sz="2000" b="1" u="sng" dirty="0" err="1"/>
              <a:t>vincessi</a:t>
            </a:r>
            <a:r>
              <a:rPr lang="en-GB" sz="2000" b="1" u="sng" dirty="0"/>
              <a:t> </a:t>
            </a:r>
            <a:r>
              <a:rPr lang="en-GB" sz="2000" dirty="0"/>
              <a:t>la </a:t>
            </a:r>
            <a:r>
              <a:rPr lang="en-GB" sz="2000" dirty="0" err="1"/>
              <a:t>lotteria</a:t>
            </a:r>
            <a:r>
              <a:rPr lang="en-GB" sz="2000" dirty="0"/>
              <a:t> ….   +   </a:t>
            </a:r>
            <a:r>
              <a:rPr lang="en-GB" sz="2000" b="1" u="sng" dirty="0" err="1"/>
              <a:t>andrei</a:t>
            </a:r>
            <a:r>
              <a:rPr lang="en-GB" sz="2000" dirty="0"/>
              <a:t> </a:t>
            </a:r>
            <a:r>
              <a:rPr lang="en-GB" sz="2000" dirty="0" err="1"/>
              <a:t>dappertutto</a:t>
            </a:r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Se </a:t>
            </a:r>
            <a:r>
              <a:rPr lang="en-GB" sz="2000" b="1" u="sng" dirty="0" err="1"/>
              <a:t>piovesse</a:t>
            </a:r>
            <a:r>
              <a:rPr lang="en-GB" sz="2000" dirty="0"/>
              <a:t>, </a:t>
            </a:r>
            <a:r>
              <a:rPr lang="en-GB" sz="2000" b="1" u="sng" dirty="0" err="1"/>
              <a:t>resterei</a:t>
            </a:r>
            <a:r>
              <a:rPr lang="en-GB" sz="2000" b="1" u="sng" dirty="0"/>
              <a:t> </a:t>
            </a:r>
            <a:r>
              <a:rPr lang="en-GB" sz="2000" dirty="0"/>
              <a:t>a casa. 		If it rained, I would stay at home. </a:t>
            </a:r>
          </a:p>
          <a:p>
            <a:endParaRPr lang="en-GB" sz="2000" dirty="0"/>
          </a:p>
          <a:p>
            <a:r>
              <a:rPr lang="en-GB" sz="2000" dirty="0"/>
              <a:t>Se </a:t>
            </a:r>
            <a:r>
              <a:rPr lang="en-GB" sz="2000" b="1" u="sng" dirty="0" err="1"/>
              <a:t>io</a:t>
            </a:r>
            <a:r>
              <a:rPr lang="en-GB" sz="2000" b="1" u="sng" dirty="0"/>
              <a:t> </a:t>
            </a:r>
            <a:r>
              <a:rPr lang="en-GB" sz="2000" b="1" u="sng" dirty="0" err="1"/>
              <a:t>fossi</a:t>
            </a:r>
            <a:r>
              <a:rPr lang="en-GB" sz="2000" b="1" u="sng" dirty="0"/>
              <a:t> </a:t>
            </a:r>
            <a:r>
              <a:rPr lang="en-GB" sz="2000" dirty="0" err="1"/>
              <a:t>ricca</a:t>
            </a:r>
            <a:r>
              <a:rPr lang="en-GB" sz="2000" dirty="0"/>
              <a:t>, </a:t>
            </a:r>
            <a:r>
              <a:rPr lang="en-GB" sz="2000" b="1" u="sng" dirty="0" err="1"/>
              <a:t>andrei</a:t>
            </a:r>
            <a:r>
              <a:rPr lang="en-GB" sz="2000" dirty="0"/>
              <a:t> in </a:t>
            </a:r>
            <a:r>
              <a:rPr lang="en-GB" sz="2000" dirty="0" err="1"/>
              <a:t>vacanza</a:t>
            </a:r>
            <a:r>
              <a:rPr lang="en-GB" sz="2000" dirty="0"/>
              <a:t>	If I was (were) rich, I would go on holiday.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30784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69AFD-38BE-481A-9145-AD3202869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7E9F8-2217-4CDD-BCB3-DAEFF5A3A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 </a:t>
            </a:r>
            <a:r>
              <a:rPr lang="en-GB" dirty="0" err="1"/>
              <a:t>avessi</a:t>
            </a:r>
            <a:r>
              <a:rPr lang="en-GB" dirty="0"/>
              <a:t> </a:t>
            </a:r>
            <a:r>
              <a:rPr lang="en-GB" dirty="0" err="1"/>
              <a:t>molti</a:t>
            </a:r>
            <a:r>
              <a:rPr lang="en-GB" dirty="0"/>
              <a:t> </a:t>
            </a:r>
            <a:r>
              <a:rPr lang="en-GB" dirty="0" err="1"/>
              <a:t>soldi</a:t>
            </a:r>
            <a:r>
              <a:rPr lang="en-GB" dirty="0"/>
              <a:t> </a:t>
            </a:r>
            <a:r>
              <a:rPr lang="en-GB" dirty="0" err="1"/>
              <a:t>andrei</a:t>
            </a:r>
            <a:r>
              <a:rPr lang="en-GB" dirty="0"/>
              <a:t> in </a:t>
            </a:r>
            <a:r>
              <a:rPr lang="en-GB" dirty="0" err="1"/>
              <a:t>crociera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1330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4422</TotalTime>
  <Words>1489</Words>
  <Application>Microsoft Office PowerPoint</Application>
  <PresentationFormat>On-screen Show (4:3)</PresentationFormat>
  <Paragraphs>195</Paragraphs>
  <Slides>17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Times New Roman</vt:lpstr>
      <vt:lpstr>Office Theme</vt:lpstr>
      <vt:lpstr>Default Design</vt:lpstr>
      <vt:lpstr>1_Office Theme</vt:lpstr>
      <vt:lpstr> martedí quattro giugno  Titolo: Mi piacerebbe andare…</vt:lpstr>
      <vt:lpstr>PowerPoint Presentation</vt:lpstr>
      <vt:lpstr>PowerPoint Presentation</vt:lpstr>
      <vt:lpstr>PowerPoint Presentation</vt:lpstr>
      <vt:lpstr>PowerPoint Presentation</vt:lpstr>
      <vt:lpstr>Il condizionale- The conditional tense</vt:lpstr>
      <vt:lpstr>IL CONDIZIONALE</vt:lpstr>
      <vt:lpstr>PowerPoint Presentation</vt:lpstr>
      <vt:lpstr>PowerPoint Presentation</vt:lpstr>
      <vt:lpstr>mercoledí cinque giugno Titolo: La mia vacanza ideale…</vt:lpstr>
      <vt:lpstr>PowerPoint Presentation</vt:lpstr>
      <vt:lpstr>PowerPoint Presentation</vt:lpstr>
      <vt:lpstr>La mia vacanza ideale</vt:lpstr>
      <vt:lpstr>La mia vacanza ideale</vt:lpstr>
      <vt:lpstr>PowerPoint Presentation</vt:lpstr>
      <vt:lpstr>PowerPoint Presentation</vt:lpstr>
      <vt:lpstr>GCSE Writing exam-type task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Monia Magoga</dc:creator>
  <cp:lastModifiedBy>Monia Magoga</cp:lastModifiedBy>
  <cp:revision>38</cp:revision>
  <cp:lastPrinted>2019-06-05T13:49:50Z</cp:lastPrinted>
  <dcterms:created xsi:type="dcterms:W3CDTF">2019-05-11T15:14:48Z</dcterms:created>
  <dcterms:modified xsi:type="dcterms:W3CDTF">2020-04-02T08:01:57Z</dcterms:modified>
</cp:coreProperties>
</file>