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74" r:id="rId2"/>
    <p:sldId id="279" r:id="rId3"/>
    <p:sldId id="273" r:id="rId4"/>
    <p:sldId id="259" r:id="rId5"/>
    <p:sldId id="260" r:id="rId6"/>
    <p:sldId id="261" r:id="rId7"/>
    <p:sldId id="262" r:id="rId8"/>
    <p:sldId id="263" r:id="rId9"/>
    <p:sldId id="265" r:id="rId10"/>
    <p:sldId id="268" r:id="rId11"/>
    <p:sldId id="266" r:id="rId12"/>
    <p:sldId id="267" r:id="rId13"/>
    <p:sldId id="278" r:id="rId14"/>
    <p:sldId id="272" r:id="rId15"/>
    <p:sldId id="280" r:id="rId16"/>
    <p:sldId id="269" r:id="rId17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1F3B5C6-3468-A638-ED87-BBC09EB1BB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7D4772-9A2A-52CC-EFED-120B2D80A1B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F09727BB-B23D-4F48-84F6-9772FE3CBA47}" type="datetimeFigureOut">
              <a:rPr lang="en-GB"/>
              <a:pPr>
                <a:defRPr/>
              </a:pPr>
              <a:t>21/06/2022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2D3EFB-DEBF-6551-B587-3EC57BFF448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C110E5-A66D-5474-BCC1-8E0580C47BE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FD87587-BD44-B34E-9CB2-A51DBEA8780D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6F97A820-6D93-DC6C-4EE8-013CFAB5AA5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E02D7728-0466-9CFD-04FC-C5908839401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93C8198B-AFA7-BD98-DD28-DFC971209196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4E6C050A-1F69-2EF2-6010-D6F19E4E971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2534" name="Rectangle 6">
            <a:extLst>
              <a:ext uri="{FF2B5EF4-FFF2-40B4-BE49-F238E27FC236}">
                <a16:creationId xmlns:a16="http://schemas.microsoft.com/office/drawing/2014/main" id="{7C9C2479-F6FC-9C66-55F9-DF432A9911D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5" name="Rectangle 7">
            <a:extLst>
              <a:ext uri="{FF2B5EF4-FFF2-40B4-BE49-F238E27FC236}">
                <a16:creationId xmlns:a16="http://schemas.microsoft.com/office/drawing/2014/main" id="{748C0D61-C938-1B04-C7AE-964310A28D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68BD8B9-C80C-0144-8187-1571DB09B8BF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8B9F2C-7212-16B1-2A5D-D8B5E75777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1177B31-6C78-CDA0-7776-6A4646A0FB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DF6D15-F780-2C81-254D-3C8F506BD4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EC5F31-8184-9D47-86AD-9106A1D6F35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4338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CD60D23-A8AD-F1CA-6AA0-4EB72B5392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04C4E90-C918-B71B-93C0-15B550B67C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FADD58-C9BC-9432-30B1-EBCF3D2058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A96FB9-5304-4B4D-8468-34580861847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77009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701941-0941-14A5-351A-857464F122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B8F9919-CE66-7233-2384-20F7F97F55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499297-BECC-EE66-DE13-A937804512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81AB9E-3A46-304D-94FB-949190E282D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26625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F9A44CA-D45C-05E9-05DD-7BD569966F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8A71F7E-CBCC-74A1-9093-1B40C96177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62994AE-FCBD-69E8-5EF7-AF85BF54F6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4B1E3A-3B7E-F848-9A73-D71B8908472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86030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89DC2EB-7B07-190A-4EBF-C6A190E0D5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80B6390-4C1D-610F-9662-AA44809FD1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A545718-E676-FB05-E40F-5B71C2ED49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E417CF-0041-C941-9A23-2CB4A9D6401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19095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D7C92D-07DA-60FE-2C2B-8332503BB2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3ABE10-6321-CEF0-F868-02EE6B5440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ACAE30-89EE-CD79-68CC-6E9BF1052F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7F5728-CDCD-D745-ABB6-4BC9F066C0B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99907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1B3D345-70AA-DD3F-885F-E80415A55B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E5F4C78-0FAA-B6F0-F3C1-F0291797E1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6F0AE9E-EC1D-EABA-E564-CB11F944D3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A89851-87E2-0644-95B5-996B326676F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09698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ACEBBA9-AE91-BCCB-ED32-67C0F600FF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EE09A0C-D603-DA4C-2119-BFB174C51B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5EEC0F0-701F-C534-13A2-AAF0193165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D7C65A-AB26-8F4B-B385-D5951BFC686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30401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1F033EA-EA9E-6E36-CAF8-534D67005B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E1D14A6-E9AF-2F97-C317-6E3C575CB9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5076B0F-EE25-75DF-A1C1-E613A39B32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C0CABF-A0AD-6D4E-84B9-E910E174660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15429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F1B13A-5EC6-4C32-B712-D4D17B35D6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F26D1E-10CA-7BB9-FA6D-C0EF5BB3CD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D3B420-CA49-50C7-7DA3-26C7F66662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5CAE37-1B49-9449-9ED7-25619051F63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1416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EFB4AC-3C01-E6A5-59DE-BD72872AA4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009DC5-20AD-214F-B176-135A264A0F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18E3DF-4EA2-7D36-8E3C-CAD5D8663B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82FED7-4995-0746-9271-7AB8674521E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13176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50000">
              <a:srgbClr val="9966FF"/>
            </a:gs>
            <a:gs pos="100000">
              <a:srgbClr val="FF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6FF6E8B-DEC6-EB5E-6F5A-63DEEB15E5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6B6CFC3-9267-620D-8E7E-5C19C24E72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6C8EBCD-7A07-679B-7A9A-E6336578BF2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416B2E2-9733-38C7-27ED-4C00C597015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032E58A-3EE8-32EB-8F9C-467DCBBCA4E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A027059-D15C-424D-81E2-94E74CE36981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intellectualize.org/images/Sniper%20Cat.jpe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file://REH-DC01.REH.INTERNAL/RMStaff/User%20Collaboration%20Area/Teaching%20Staff/VP/reglement.xbk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images.google.com/imgres?imgurl=http://www.darton.edu/programs/learning-support/images/writing-color.gif&amp;imgrefurl=http://kategracheck.blogspot.com/2007_07_01_archive.html&amp;h=360&amp;w=333&amp;sz=14&amp;hl=en&amp;start=2&amp;tbnid=HXFtdh5KrKfD6M:&amp;tbnh=121&amp;tbnw=112&amp;prev=/images%3Fq%3Dwriting%26gbv%3D2%26svnum%3D10%26hl%3Den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google.co.uk/imgres?imgurl=http://www.catalogue-clairefontaine.com/images_cat/49protegecahierscouleurs1045663558.jpg&amp;imgrefurl=http://www.catalogue-clairefontaine.com/calligraphie.php%3Fid%3D133%26idam%3D3%26click%3D2%26idama%3D24%26cle%3D17&amp;h=200&amp;w=280&amp;sz=8&amp;tbnid=RqjCvvSq3oQJ:&amp;tbnh=77&amp;tbnw=109&amp;hl=en&amp;start=2&amp;prev=/images%3Fq%3Dexercise%2Bbook%26svnum%3D10%26hl%3Den%26lr%3D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hyperlink" Target="http://images.google.co.uk/imgres?imgurl=http://www.hkbu.edu.hk/~fohome/%27Parker%27%25203-in-1%2520Pen%2520-%2520%24140.jpg&amp;imgrefurl=http://www.hkbu.edu.hk/~fohome/souvenir.htm&amp;h=768&amp;w=1024&amp;sz=89&amp;tbnid=Zh8mimd1JaoJ:&amp;tbnh=112&amp;tbnw=150&amp;hl=en&amp;start=8&amp;prev=/images%3Fq%3Dpen%26svnum%3D10%26hl%3Den%26lr%3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google.co.uk/imgres?imgurl=http://www.detnews.com/pix/2002/08/06/c04families.jpg&amp;imgrefurl=http://www.detnews.com/2002/homelife/0208/06/c04-554345.htm&amp;h=261&amp;w=400&amp;sz=23&amp;tbnid=iMP474zOdKIJ:&amp;tbnh=78&amp;tbnw=120&amp;hl=en&amp;start=9&amp;prev=/images%3Fq%3Dpolite%26svnum%3D10%26hl%3Den%26lr%3D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://images.google.co.uk/imgres?imgurl=http://www.aitken-niven.co.uk/Web/MultimediaFiles/KIDS2.JPG&amp;imgrefurl=http://www.aitken-niven.co.uk/Web/Site/home/school_uniform.asp&amp;h=452&amp;w=300&amp;sz=31&amp;tbnid=x_JmqV7gCg0J:&amp;tbnh=124&amp;tbnw=82&amp;hl=en&amp;start=1&amp;prev=/images%3Fq%3Dschool%2Buniform%26svnum%3D10%26hl%3Den%26lr%3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ages.google.co.uk/imgres?imgurl=http://www.parentsaction.org/media/megaphone.jpg&amp;imgrefurl=http://www.parentsaction.org/act/power/&amp;h=154&amp;w=207&amp;sz=6&amp;tbnid=AYvsBfdjQs4J:&amp;tbnh=74&amp;tbnw=100&amp;hl=en&amp;start=6&amp;prev=/images%3Fq%3Dchildren%2Bspeaking%26svnum%3D10%26hl%3Den%26lr%3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50BDC74-9E86-7644-2F62-B4D1EFE496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5013325"/>
            <a:ext cx="7772400" cy="1295400"/>
          </a:xfrm>
          <a:solidFill>
            <a:srgbClr val="FF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GB" altLang="en-US" dirty="0" err="1">
                <a:latin typeface="Comic Sans MS" panose="030F0902030302020204" pitchFamily="66" charset="0"/>
              </a:rPr>
              <a:t>L’obiettivo</a:t>
            </a:r>
            <a:r>
              <a:rPr lang="en-GB" altLang="en-US" dirty="0">
                <a:latin typeface="Comic Sans MS" panose="030F0902030302020204" pitchFamily="66" charset="0"/>
              </a:rPr>
              <a:t>: to be able to describe school rules in Italian.</a:t>
            </a:r>
          </a:p>
        </p:txBody>
      </p:sp>
      <p:pic>
        <p:nvPicPr>
          <p:cNvPr id="4099" name="Picture 4" descr="BD05638_">
            <a:extLst>
              <a:ext uri="{FF2B5EF4-FFF2-40B4-BE49-F238E27FC236}">
                <a16:creationId xmlns:a16="http://schemas.microsoft.com/office/drawing/2014/main" id="{9B568F12-D241-BC74-A265-68CD686B0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581525"/>
            <a:ext cx="1293813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7">
            <a:extLst>
              <a:ext uri="{FF2B5EF4-FFF2-40B4-BE49-F238E27FC236}">
                <a16:creationId xmlns:a16="http://schemas.microsoft.com/office/drawing/2014/main" id="{30A62ABD-AA52-860D-8820-C447C468F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492375"/>
            <a:ext cx="287972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9" descr="015">
            <a:extLst>
              <a:ext uri="{FF2B5EF4-FFF2-40B4-BE49-F238E27FC236}">
                <a16:creationId xmlns:a16="http://schemas.microsoft.com/office/drawing/2014/main" id="{222EF632-CD6B-CBA0-CCC1-C89E72DBA1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492375"/>
            <a:ext cx="3241675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WordArt 10">
            <a:extLst>
              <a:ext uri="{FF2B5EF4-FFF2-40B4-BE49-F238E27FC236}">
                <a16:creationId xmlns:a16="http://schemas.microsoft.com/office/drawing/2014/main" id="{7CC275F3-1B9A-BC6D-1D88-FE1418147A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5288" y="188913"/>
            <a:ext cx="5040312" cy="268128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B4A5AE-BF03-2C60-3306-4EE084427088}"/>
              </a:ext>
            </a:extLst>
          </p:cNvPr>
          <p:cNvSpPr/>
          <p:nvPr/>
        </p:nvSpPr>
        <p:spPr>
          <a:xfrm>
            <a:off x="285720" y="357166"/>
            <a:ext cx="5286412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Le </a:t>
            </a:r>
            <a:r>
              <a:rPr lang="en-US" sz="7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regole</a:t>
            </a:r>
            <a:endParaRPr lang="en-US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8E326DD9-DF9D-E41B-4FE4-7F3C584C3B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/>
              <a:t>Non si può/ possono</a:t>
            </a:r>
            <a:r>
              <a:rPr lang="en-GB" altLang="en-US"/>
              <a:t>.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1E420C5E-8854-11E2-B7CD-F9C6AED6BB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eaLnBrk="1" hangingPunct="1"/>
            <a:r>
              <a:rPr lang="en-GB" altLang="en-US" b="1"/>
              <a:t>portare i jeans e le scarpe da basket/ tennis</a:t>
            </a:r>
          </a:p>
          <a:p>
            <a:pPr eaLnBrk="1" hangingPunct="1"/>
            <a:endParaRPr lang="en-GB" altLang="en-US" b="1"/>
          </a:p>
          <a:p>
            <a:pPr eaLnBrk="1" hangingPunct="1"/>
            <a:endParaRPr lang="en-GB" altLang="en-US"/>
          </a:p>
          <a:p>
            <a:pPr eaLnBrk="1" hangingPunct="1"/>
            <a:endParaRPr lang="en-GB" altLang="en-US"/>
          </a:p>
          <a:p>
            <a:pPr eaLnBrk="1" hangingPunct="1"/>
            <a:r>
              <a:rPr lang="en-GB" altLang="en-US" b="1"/>
              <a:t>masticare le cingomme.</a:t>
            </a:r>
          </a:p>
        </p:txBody>
      </p:sp>
      <p:pic>
        <p:nvPicPr>
          <p:cNvPr id="14341" name="Picture 5" descr="636468">
            <a:extLst>
              <a:ext uri="{FF2B5EF4-FFF2-40B4-BE49-F238E27FC236}">
                <a16:creationId xmlns:a16="http://schemas.microsoft.com/office/drawing/2014/main" id="{B14AFA2B-2CCB-61D8-B176-532756A44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276475"/>
            <a:ext cx="2014537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 descr="Bubble_Gum_Child">
            <a:extLst>
              <a:ext uri="{FF2B5EF4-FFF2-40B4-BE49-F238E27FC236}">
                <a16:creationId xmlns:a16="http://schemas.microsoft.com/office/drawing/2014/main" id="{0C21C294-32C4-BDDC-4754-8531BF18F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076700"/>
            <a:ext cx="20669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2377714C-F278-8AB9-CD01-496DDCE1EE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/>
              <a:t>Non si deve/devono…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CC67EA11-2FE5-DE77-359D-C31A27ECF7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b="1"/>
              <a:t>fumare</a:t>
            </a:r>
          </a:p>
          <a:p>
            <a:pPr eaLnBrk="1" hangingPunct="1"/>
            <a:endParaRPr lang="en-GB" altLang="en-US" b="1"/>
          </a:p>
          <a:p>
            <a:pPr eaLnBrk="1" hangingPunct="1"/>
            <a:endParaRPr lang="en-GB" altLang="en-US" b="1"/>
          </a:p>
          <a:p>
            <a:pPr eaLnBrk="1" hangingPunct="1"/>
            <a:r>
              <a:rPr lang="en-GB" altLang="en-US" b="1"/>
              <a:t>bere alcolici</a:t>
            </a:r>
          </a:p>
        </p:txBody>
      </p:sp>
      <p:pic>
        <p:nvPicPr>
          <p:cNvPr id="12299" name="Picture 11" descr="DrunkCat">
            <a:extLst>
              <a:ext uri="{FF2B5EF4-FFF2-40B4-BE49-F238E27FC236}">
                <a16:creationId xmlns:a16="http://schemas.microsoft.com/office/drawing/2014/main" id="{F0035069-CB37-F717-17BB-5285ACDFC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149725"/>
            <a:ext cx="3070225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">
            <a:extLst>
              <a:ext uri="{FF2B5EF4-FFF2-40B4-BE49-F238E27FC236}">
                <a16:creationId xmlns:a16="http://schemas.microsoft.com/office/drawing/2014/main" id="{5F41BB14-5BE2-132D-2851-7D4BF118B5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600200"/>
            <a:ext cx="2843213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F8DF3AE7-87D1-3BF0-69D3-240ED579CB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/>
              <a:t>Non si deve/devono…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9A38D292-90AB-4517-AF91-3037D7BBE8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7188" y="1571625"/>
            <a:ext cx="8229600" cy="4525963"/>
          </a:xfrm>
        </p:spPr>
        <p:txBody>
          <a:bodyPr/>
          <a:lstStyle/>
          <a:p>
            <a:pPr eaLnBrk="1" hangingPunct="1"/>
            <a:r>
              <a:rPr lang="en-GB" altLang="en-US" b="1"/>
              <a:t>Prendere/usare le droghe</a:t>
            </a:r>
          </a:p>
          <a:p>
            <a:pPr eaLnBrk="1" hangingPunct="1"/>
            <a:endParaRPr lang="en-GB" altLang="en-US" b="1"/>
          </a:p>
          <a:p>
            <a:pPr eaLnBrk="1" hangingPunct="1"/>
            <a:r>
              <a:rPr lang="en-GB" altLang="en-US" b="1"/>
              <a:t>attacare i professori</a:t>
            </a:r>
          </a:p>
        </p:txBody>
      </p:sp>
      <p:pic>
        <p:nvPicPr>
          <p:cNvPr id="13319" name="Picture 7" descr="Sniper%2520Cat">
            <a:hlinkClick r:id="rId2"/>
            <a:extLst>
              <a:ext uri="{FF2B5EF4-FFF2-40B4-BE49-F238E27FC236}">
                <a16:creationId xmlns:a16="http://schemas.microsoft.com/office/drawing/2014/main" id="{32B308F4-D890-A9B8-B7E5-6301F6852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500438"/>
            <a:ext cx="3219450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 descr="stonecat">
            <a:extLst>
              <a:ext uri="{FF2B5EF4-FFF2-40B4-BE49-F238E27FC236}">
                <a16:creationId xmlns:a16="http://schemas.microsoft.com/office/drawing/2014/main" id="{F8EC1E66-9856-5C44-2E93-05A15E5AE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700213"/>
            <a:ext cx="252095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4">
            <a:extLst>
              <a:ext uri="{FF2B5EF4-FFF2-40B4-BE49-F238E27FC236}">
                <a16:creationId xmlns:a16="http://schemas.microsoft.com/office/drawing/2014/main" id="{F0202FA8-11B7-23AD-4041-3EE1A4B25A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314450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7462500" imgH="16903700" progId="MS_ClipArt_Gallery">
                  <p:embed/>
                </p:oleObj>
              </mc:Choice>
              <mc:Fallback>
                <p:oleObj r:id="rId2" imgW="17462500" imgH="16903700" progId="MS_ClipArt_Gallery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314450" cy="1266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7" name="WordArt 5">
            <a:extLst>
              <a:ext uri="{FF2B5EF4-FFF2-40B4-BE49-F238E27FC236}">
                <a16:creationId xmlns:a16="http://schemas.microsoft.com/office/drawing/2014/main" id="{E06B3759-F8D2-F9DD-E794-A8D825D4B45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71775" y="260350"/>
            <a:ext cx="443865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Century" panose="02040604050505020304" pitchFamily="18" charset="0"/>
              </a:rPr>
              <a:t>Le regole</a:t>
            </a:r>
          </a:p>
        </p:txBody>
      </p:sp>
      <p:sp>
        <p:nvSpPr>
          <p:cNvPr id="16388" name="Rectangle 6">
            <a:extLst>
              <a:ext uri="{FF2B5EF4-FFF2-40B4-BE49-F238E27FC236}">
                <a16:creationId xmlns:a16="http://schemas.microsoft.com/office/drawing/2014/main" id="{F657F268-5E9D-13F6-F89E-B72AF9EEB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75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389" name="Rectangle 7">
            <a:extLst>
              <a:ext uri="{FF2B5EF4-FFF2-40B4-BE49-F238E27FC236}">
                <a16:creationId xmlns:a16="http://schemas.microsoft.com/office/drawing/2014/main" id="{FC541CCA-6C6D-4448-1D92-854172F9D7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098550"/>
            <a:ext cx="8424862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28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br>
              <a:rPr lang="en-GB" altLang="en-US" sz="1800" dirty="0">
                <a:latin typeface="Comic Sans MS" panose="030F0902030302020204" pitchFamily="66" charset="0"/>
                <a:cs typeface="Times New Roman" panose="02020603050405020304" pitchFamily="18" charset="0"/>
              </a:rPr>
            </a:br>
            <a:r>
              <a:rPr lang="fr-FR" altLang="en-US" b="1" u="sng" dirty="0" err="1">
                <a:latin typeface="Comic Sans MS" panose="030F0902030302020204" pitchFamily="66" charset="0"/>
                <a:cs typeface="Times New Roman" panose="02020603050405020304" pitchFamily="18" charset="0"/>
              </a:rPr>
              <a:t>È</a:t>
            </a:r>
            <a:r>
              <a:rPr lang="fr-FR" altLang="en-US" b="1" u="sng" dirty="0">
                <a:latin typeface="Comic Sans MS" panose="030F0902030302020204" pitchFamily="66" charset="0"/>
                <a:cs typeface="Times New Roman" panose="02020603050405020304" pitchFamily="18" charset="0"/>
              </a:rPr>
              <a:t> </a:t>
            </a:r>
            <a:r>
              <a:rPr lang="fr-FR" altLang="en-US" b="1" u="sng" dirty="0" err="1">
                <a:latin typeface="Comic Sans MS" panose="030F0902030302020204" pitchFamily="66" charset="0"/>
                <a:cs typeface="Times New Roman" panose="02020603050405020304" pitchFamily="18" charset="0"/>
              </a:rPr>
              <a:t>vero</a:t>
            </a:r>
            <a:r>
              <a:rPr lang="fr-FR" altLang="en-US" b="1" u="sng" dirty="0">
                <a:latin typeface="Comic Sans MS" panose="030F0902030302020204" pitchFamily="66" charset="0"/>
                <a:cs typeface="Times New Roman" panose="02020603050405020304" pitchFamily="18" charset="0"/>
              </a:rPr>
              <a:t> </a:t>
            </a:r>
            <a:r>
              <a:rPr lang="fr-FR" altLang="en-US" b="1" u="sng" dirty="0" err="1">
                <a:latin typeface="Comic Sans MS" panose="030F0902030302020204" pitchFamily="66" charset="0"/>
                <a:cs typeface="Times New Roman" panose="02020603050405020304" pitchFamily="18" charset="0"/>
              </a:rPr>
              <a:t>falso</a:t>
            </a:r>
            <a:r>
              <a:rPr lang="fr-FR" altLang="en-US" b="1" u="sng" dirty="0">
                <a:latin typeface="Comic Sans MS" panose="030F0902030302020204" pitchFamily="66" charset="0"/>
                <a:cs typeface="Times New Roman" panose="02020603050405020304" pitchFamily="18" charset="0"/>
              </a:rPr>
              <a:t>?</a:t>
            </a:r>
            <a:endParaRPr lang="en-GB" altLang="en-US" sz="1700" dirty="0"/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fr-FR" altLang="en-US" sz="2800" dirty="0" err="1">
                <a:latin typeface="Comic Sans MS" panose="030F0902030302020204" pitchFamily="66" charset="0"/>
                <a:cs typeface="Times New Roman" panose="02020603050405020304" pitchFamily="18" charset="0"/>
              </a:rPr>
              <a:t>Quando</a:t>
            </a:r>
            <a:r>
              <a:rPr lang="fr-FR" altLang="en-US" sz="2800" dirty="0">
                <a:latin typeface="Comic Sans MS" panose="030F0902030302020204" pitchFamily="66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Comic Sans MS" panose="030F0902030302020204" pitchFamily="66" charset="0"/>
                <a:cs typeface="Times New Roman" panose="02020603050405020304" pitchFamily="18" charset="0"/>
              </a:rPr>
              <a:t>hai</a:t>
            </a:r>
            <a:r>
              <a:rPr lang="fr-FR" altLang="en-US" sz="2800" dirty="0">
                <a:latin typeface="Comic Sans MS" panose="030F0902030302020204" pitchFamily="66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Comic Sans MS" panose="030F0902030302020204" pitchFamily="66" charset="0"/>
                <a:cs typeface="Times New Roman" panose="02020603050405020304" pitchFamily="18" charset="0"/>
              </a:rPr>
              <a:t>sedici</a:t>
            </a:r>
            <a:r>
              <a:rPr lang="fr-FR" altLang="en-US" sz="2800" dirty="0">
                <a:latin typeface="Comic Sans MS" panose="030F0902030302020204" pitchFamily="66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Comic Sans MS" panose="030F0902030302020204" pitchFamily="66" charset="0"/>
                <a:cs typeface="Times New Roman" panose="02020603050405020304" pitchFamily="18" charset="0"/>
              </a:rPr>
              <a:t>anni</a:t>
            </a:r>
            <a:r>
              <a:rPr lang="fr-FR" altLang="en-US" sz="2800" dirty="0">
                <a:latin typeface="Comic Sans MS" panose="030F0902030302020204" pitchFamily="66" charset="0"/>
                <a:cs typeface="Times New Roman" panose="02020603050405020304" pitchFamily="18" charset="0"/>
              </a:rPr>
              <a:t> si </a:t>
            </a:r>
            <a:r>
              <a:rPr lang="fr-FR" altLang="en-US" sz="2800" dirty="0" err="1">
                <a:latin typeface="Comic Sans MS" panose="030F0902030302020204" pitchFamily="66" charset="0"/>
                <a:cs typeface="Times New Roman" panose="02020603050405020304" pitchFamily="18" charset="0"/>
              </a:rPr>
              <a:t>può</a:t>
            </a:r>
            <a:r>
              <a:rPr lang="fr-FR" altLang="en-US" sz="2800" dirty="0">
                <a:latin typeface="Comic Sans MS" panose="030F0902030302020204" pitchFamily="66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Comic Sans MS" panose="030F0902030302020204" pitchFamily="66" charset="0"/>
                <a:cs typeface="Times New Roman" panose="02020603050405020304" pitchFamily="18" charset="0"/>
              </a:rPr>
              <a:t>fumare</a:t>
            </a:r>
            <a:r>
              <a:rPr lang="fr-FR" altLang="en-US" sz="2800" dirty="0">
                <a:latin typeface="Comic Sans MS" panose="030F0902030302020204" pitchFamily="66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Comic Sans MS" panose="030F0902030302020204" pitchFamily="66" charset="0"/>
                <a:cs typeface="Times New Roman" panose="02020603050405020304" pitchFamily="18" charset="0"/>
              </a:rPr>
              <a:t>fuori</a:t>
            </a:r>
            <a:r>
              <a:rPr lang="fr-FR" altLang="en-US" sz="2800" dirty="0">
                <a:latin typeface="Comic Sans MS" panose="030F0902030302020204" pitchFamily="66" charset="0"/>
                <a:cs typeface="Times New Roman" panose="02020603050405020304" pitchFamily="18" charset="0"/>
              </a:rPr>
              <a:t>.</a:t>
            </a:r>
            <a:endParaRPr lang="en-GB" altLang="en-US" sz="1700" dirty="0"/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fr-FR" altLang="en-US" sz="2800" dirty="0">
                <a:latin typeface="Comic Sans MS" panose="030F0902030302020204" pitchFamily="66" charset="0"/>
                <a:cs typeface="Times New Roman" panose="02020603050405020304" pitchFamily="18" charset="0"/>
              </a:rPr>
              <a:t>Si </a:t>
            </a:r>
            <a:r>
              <a:rPr lang="fr-FR" altLang="en-US" sz="2800" dirty="0" err="1">
                <a:latin typeface="Comic Sans MS" panose="030F0902030302020204" pitchFamily="66" charset="0"/>
                <a:cs typeface="Times New Roman" panose="02020603050405020304" pitchFamily="18" charset="0"/>
              </a:rPr>
              <a:t>deve</a:t>
            </a:r>
            <a:r>
              <a:rPr lang="fr-FR" altLang="en-US" sz="2800" dirty="0">
                <a:latin typeface="Comic Sans MS" panose="030F0902030302020204" pitchFamily="66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Comic Sans MS" panose="030F0902030302020204" pitchFamily="66" charset="0"/>
                <a:cs typeface="Times New Roman" panose="02020603050405020304" pitchFamily="18" charset="0"/>
              </a:rPr>
              <a:t>essere</a:t>
            </a:r>
            <a:r>
              <a:rPr lang="fr-FR" altLang="en-US" sz="2800" dirty="0">
                <a:latin typeface="Comic Sans MS" panose="030F0902030302020204" pitchFamily="66" charset="0"/>
                <a:cs typeface="Times New Roman" panose="02020603050405020304" pitchFamily="18" charset="0"/>
              </a:rPr>
              <a:t> a </a:t>
            </a:r>
            <a:r>
              <a:rPr lang="fr-FR" altLang="en-US" sz="2800" dirty="0" err="1">
                <a:latin typeface="Comic Sans MS" panose="030F0902030302020204" pitchFamily="66" charset="0"/>
                <a:cs typeface="Times New Roman" panose="02020603050405020304" pitchFamily="18" charset="0"/>
              </a:rPr>
              <a:t>scuola</a:t>
            </a:r>
            <a:r>
              <a:rPr lang="fr-FR" altLang="en-US" sz="2800" dirty="0">
                <a:latin typeface="Comic Sans MS" panose="030F0902030302020204" pitchFamily="66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Comic Sans MS" panose="030F0902030302020204" pitchFamily="66" charset="0"/>
                <a:cs typeface="Times New Roman" panose="02020603050405020304" pitchFamily="18" charset="0"/>
              </a:rPr>
              <a:t>alle</a:t>
            </a:r>
            <a:r>
              <a:rPr lang="fr-FR" altLang="en-US" sz="2800" dirty="0">
                <a:latin typeface="Comic Sans MS" panose="030F0902030302020204" pitchFamily="66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Comic Sans MS" panose="030F0902030302020204" pitchFamily="66" charset="0"/>
                <a:cs typeface="Times New Roman" panose="02020603050405020304" pitchFamily="18" charset="0"/>
              </a:rPr>
              <a:t>otto</a:t>
            </a:r>
            <a:r>
              <a:rPr lang="fr-FR" altLang="en-US" sz="2800" dirty="0">
                <a:latin typeface="Comic Sans MS" panose="030F0902030302020204" pitchFamily="66" charset="0"/>
                <a:cs typeface="Times New Roman" panose="02020603050405020304" pitchFamily="18" charset="0"/>
              </a:rPr>
              <a:t> di </a:t>
            </a:r>
            <a:r>
              <a:rPr lang="fr-FR" altLang="en-US" sz="2800" dirty="0" err="1">
                <a:latin typeface="Comic Sans MS" panose="030F0902030302020204" pitchFamily="66" charset="0"/>
                <a:cs typeface="Times New Roman" panose="02020603050405020304" pitchFamily="18" charset="0"/>
              </a:rPr>
              <a:t>mattina</a:t>
            </a:r>
            <a:r>
              <a:rPr lang="fr-FR" altLang="en-US" sz="2800" dirty="0">
                <a:latin typeface="Comic Sans MS" panose="030F0902030302020204" pitchFamily="66" charset="0"/>
                <a:cs typeface="Times New Roman" panose="02020603050405020304" pitchFamily="18" charset="0"/>
              </a:rPr>
              <a:t>.</a:t>
            </a:r>
            <a:endParaRPr lang="en-GB" altLang="en-US" sz="1700" dirty="0"/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fr-FR" altLang="en-US" sz="2800" dirty="0">
                <a:latin typeface="Comic Sans MS" panose="030F0902030302020204" pitchFamily="66" charset="0"/>
                <a:cs typeface="Times New Roman" panose="02020603050405020304" pitchFamily="18" charset="0"/>
              </a:rPr>
              <a:t>Non si </a:t>
            </a:r>
            <a:r>
              <a:rPr lang="fr-FR" altLang="en-US" sz="2800" dirty="0" err="1">
                <a:latin typeface="Comic Sans MS" panose="030F0902030302020204" pitchFamily="66" charset="0"/>
                <a:cs typeface="Times New Roman" panose="02020603050405020304" pitchFamily="18" charset="0"/>
              </a:rPr>
              <a:t>può</a:t>
            </a:r>
            <a:r>
              <a:rPr lang="fr-FR" altLang="en-US" sz="2800" dirty="0">
                <a:latin typeface="Comic Sans MS" panose="030F0902030302020204" pitchFamily="66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Comic Sans MS" panose="030F0902030302020204" pitchFamily="66" charset="0"/>
                <a:cs typeface="Times New Roman" panose="02020603050405020304" pitchFamily="18" charset="0"/>
              </a:rPr>
              <a:t>bere</a:t>
            </a:r>
            <a:r>
              <a:rPr lang="fr-FR" altLang="en-US" sz="2800" dirty="0">
                <a:latin typeface="Comic Sans MS" panose="030F0902030302020204" pitchFamily="66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Comic Sans MS" panose="030F0902030302020204" pitchFamily="66" charset="0"/>
                <a:cs typeface="Times New Roman" panose="02020603050405020304" pitchFamily="18" charset="0"/>
              </a:rPr>
              <a:t>una</a:t>
            </a:r>
            <a:r>
              <a:rPr lang="fr-FR" altLang="en-US" sz="2800" dirty="0">
                <a:latin typeface="Comic Sans MS" panose="030F0902030302020204" pitchFamily="66" charset="0"/>
                <a:cs typeface="Times New Roman" panose="02020603050405020304" pitchFamily="18" charset="0"/>
              </a:rPr>
              <a:t> coca in classe.</a:t>
            </a:r>
            <a:endParaRPr lang="en-GB" altLang="en-US" sz="1700" dirty="0"/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fr-FR" altLang="en-US" sz="2800" dirty="0">
                <a:latin typeface="Comic Sans MS" panose="030F0902030302020204" pitchFamily="66" charset="0"/>
                <a:cs typeface="Times New Roman" panose="02020603050405020304" pitchFamily="18" charset="0"/>
              </a:rPr>
              <a:t>Non si </a:t>
            </a:r>
            <a:r>
              <a:rPr lang="fr-FR" altLang="en-US" sz="2800" dirty="0" err="1">
                <a:latin typeface="Comic Sans MS" panose="030F0902030302020204" pitchFamily="66" charset="0"/>
                <a:cs typeface="Times New Roman" panose="02020603050405020304" pitchFamily="18" charset="0"/>
              </a:rPr>
              <a:t>possono</a:t>
            </a:r>
            <a:r>
              <a:rPr lang="fr-FR" altLang="en-US" sz="2800" dirty="0">
                <a:latin typeface="Comic Sans MS" panose="030F0902030302020204" pitchFamily="66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Comic Sans MS" panose="030F0902030302020204" pitchFamily="66" charset="0"/>
                <a:cs typeface="Times New Roman" panose="02020603050405020304" pitchFamily="18" charset="0"/>
              </a:rPr>
              <a:t>utilizzare</a:t>
            </a:r>
            <a:r>
              <a:rPr lang="fr-FR" altLang="en-US" sz="2800" dirty="0">
                <a:latin typeface="Comic Sans MS" panose="030F0902030302020204" pitchFamily="66" charset="0"/>
                <a:cs typeface="Times New Roman" panose="02020603050405020304" pitchFamily="18" charset="0"/>
              </a:rPr>
              <a:t> i </a:t>
            </a:r>
            <a:r>
              <a:rPr lang="fr-FR" altLang="en-US" sz="2800" dirty="0" err="1">
                <a:latin typeface="Comic Sans MS" panose="030F0902030302020204" pitchFamily="66" charset="0"/>
                <a:cs typeface="Times New Roman" panose="02020603050405020304" pitchFamily="18" charset="0"/>
              </a:rPr>
              <a:t>nomi</a:t>
            </a:r>
            <a:r>
              <a:rPr lang="fr-FR" altLang="en-US" sz="2800" dirty="0">
                <a:latin typeface="Comic Sans MS" panose="030F0902030302020204" pitchFamily="66" charset="0"/>
                <a:cs typeface="Times New Roman" panose="02020603050405020304" pitchFamily="18" charset="0"/>
              </a:rPr>
              <a:t> dei </a:t>
            </a:r>
            <a:r>
              <a:rPr lang="fr-FR" altLang="en-US" sz="2800" dirty="0" err="1">
                <a:latin typeface="Comic Sans MS" panose="030F0902030302020204" pitchFamily="66" charset="0"/>
                <a:cs typeface="Times New Roman" panose="02020603050405020304" pitchFamily="18" charset="0"/>
              </a:rPr>
              <a:t>professori</a:t>
            </a:r>
            <a:r>
              <a:rPr lang="fr-FR" altLang="en-US" sz="2800" dirty="0">
                <a:latin typeface="Comic Sans MS" panose="030F0902030302020204" pitchFamily="66" charset="0"/>
                <a:cs typeface="Times New Roman" panose="02020603050405020304" pitchFamily="18" charset="0"/>
              </a:rPr>
              <a:t>.</a:t>
            </a:r>
            <a:endParaRPr lang="en-GB" altLang="en-US" sz="1700" dirty="0"/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fr-FR" altLang="en-US" sz="2800" dirty="0" err="1">
                <a:latin typeface="Comic Sans MS" panose="030F0902030302020204" pitchFamily="66" charset="0"/>
                <a:cs typeface="Times New Roman" panose="02020603050405020304" pitchFamily="18" charset="0"/>
              </a:rPr>
              <a:t>È</a:t>
            </a:r>
            <a:r>
              <a:rPr lang="fr-FR" altLang="en-US" sz="2800" dirty="0">
                <a:latin typeface="Comic Sans MS" panose="030F0902030302020204" pitchFamily="66" charset="0"/>
                <a:cs typeface="Times New Roman" panose="02020603050405020304" pitchFamily="18" charset="0"/>
              </a:rPr>
              <a:t> importante </a:t>
            </a:r>
            <a:r>
              <a:rPr lang="fr-FR" altLang="en-US" sz="2800" dirty="0" err="1">
                <a:latin typeface="Comic Sans MS" panose="030F0902030302020204" pitchFamily="66" charset="0"/>
                <a:cs typeface="Times New Roman" panose="02020603050405020304" pitchFamily="18" charset="0"/>
              </a:rPr>
              <a:t>mangiare</a:t>
            </a:r>
            <a:r>
              <a:rPr lang="fr-FR" altLang="en-US" sz="2800" dirty="0">
                <a:latin typeface="Comic Sans MS" panose="030F0902030302020204" pitchFamily="66" charset="0"/>
                <a:cs typeface="Times New Roman" panose="02020603050405020304" pitchFamily="18" charset="0"/>
              </a:rPr>
              <a:t> in classe.</a:t>
            </a:r>
            <a:endParaRPr lang="en-GB" altLang="en-US" sz="1700" dirty="0"/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fr-FR" altLang="en-US" sz="2800" dirty="0">
                <a:latin typeface="Comic Sans MS" panose="030F0902030302020204" pitchFamily="66" charset="0"/>
                <a:cs typeface="Times New Roman" panose="02020603050405020304" pitchFamily="18" charset="0"/>
              </a:rPr>
              <a:t>Non si </a:t>
            </a:r>
            <a:r>
              <a:rPr lang="fr-FR" altLang="en-US" sz="2800" dirty="0" err="1">
                <a:latin typeface="Comic Sans MS" panose="030F0902030302020204" pitchFamily="66" charset="0"/>
                <a:cs typeface="Times New Roman" panose="02020603050405020304" pitchFamily="18" charset="0"/>
              </a:rPr>
              <a:t>devono</a:t>
            </a:r>
            <a:r>
              <a:rPr lang="fr-FR" altLang="en-US" sz="2800" dirty="0">
                <a:latin typeface="Comic Sans MS" panose="030F0902030302020204" pitchFamily="66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Comic Sans MS" panose="030F0902030302020204" pitchFamily="66" charset="0"/>
                <a:cs typeface="Times New Roman" panose="02020603050405020304" pitchFamily="18" charset="0"/>
              </a:rPr>
              <a:t>fare</a:t>
            </a:r>
            <a:r>
              <a:rPr lang="fr-FR" altLang="en-US" sz="2800" dirty="0">
                <a:latin typeface="Comic Sans MS" panose="030F0902030302020204" pitchFamily="66" charset="0"/>
                <a:cs typeface="Times New Roman" panose="02020603050405020304" pitchFamily="18" charset="0"/>
              </a:rPr>
              <a:t> i </a:t>
            </a:r>
            <a:r>
              <a:rPr lang="fr-FR" altLang="en-US" sz="2800" dirty="0" err="1">
                <a:latin typeface="Comic Sans MS" panose="030F0902030302020204" pitchFamily="66" charset="0"/>
                <a:cs typeface="Times New Roman" panose="02020603050405020304" pitchFamily="18" charset="0"/>
              </a:rPr>
              <a:t>compiti</a:t>
            </a:r>
            <a:r>
              <a:rPr lang="fr-FR" altLang="en-US" sz="2800" dirty="0">
                <a:latin typeface="Comic Sans MS" panose="030F0902030302020204" pitchFamily="66" charset="0"/>
                <a:cs typeface="Times New Roman" panose="02020603050405020304" pitchFamily="18" charset="0"/>
              </a:rPr>
              <a:t>.</a:t>
            </a:r>
            <a:endParaRPr lang="en-GB" altLang="en-US" sz="1700" dirty="0"/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fr-FR" altLang="en-US" sz="2800" dirty="0">
                <a:latin typeface="Comic Sans MS" panose="030F0902030302020204" pitchFamily="66" charset="0"/>
                <a:cs typeface="Times New Roman" panose="02020603050405020304" pitchFamily="18" charset="0"/>
              </a:rPr>
              <a:t>Si </a:t>
            </a:r>
            <a:r>
              <a:rPr lang="fr-FR" altLang="en-US" sz="2800" dirty="0" err="1">
                <a:latin typeface="Comic Sans MS" panose="030F0902030302020204" pitchFamily="66" charset="0"/>
                <a:cs typeface="Times New Roman" panose="02020603050405020304" pitchFamily="18" charset="0"/>
              </a:rPr>
              <a:t>deve</a:t>
            </a:r>
            <a:r>
              <a:rPr lang="fr-FR" altLang="en-US" sz="2800" dirty="0">
                <a:latin typeface="Comic Sans MS" panose="030F0902030302020204" pitchFamily="66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Comic Sans MS" panose="030F0902030302020204" pitchFamily="66" charset="0"/>
                <a:cs typeface="Times New Roman" panose="02020603050405020304" pitchFamily="18" charset="0"/>
              </a:rPr>
              <a:t>portare</a:t>
            </a:r>
            <a:r>
              <a:rPr lang="fr-FR" altLang="en-US" sz="2800" dirty="0">
                <a:latin typeface="Comic Sans MS" panose="030F0902030302020204" pitchFamily="66" charset="0"/>
                <a:cs typeface="Times New Roman" panose="02020603050405020304" pitchFamily="18" charset="0"/>
              </a:rPr>
              <a:t> un’ uniforme.</a:t>
            </a:r>
            <a:endParaRPr lang="en-GB" altLang="en-US" sz="1700" dirty="0"/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fr-FR" altLang="en-US" sz="2800" dirty="0">
                <a:latin typeface="Comic Sans MS" panose="030F0902030302020204" pitchFamily="66" charset="0"/>
                <a:cs typeface="Times New Roman" panose="02020603050405020304" pitchFamily="18" charset="0"/>
              </a:rPr>
              <a:t>Non si </a:t>
            </a:r>
            <a:r>
              <a:rPr lang="fr-FR" altLang="en-US" sz="2800" dirty="0" err="1">
                <a:latin typeface="Comic Sans MS" panose="030F0902030302020204" pitchFamily="66" charset="0"/>
                <a:cs typeface="Times New Roman" panose="02020603050405020304" pitchFamily="18" charset="0"/>
              </a:rPr>
              <a:t>possono</a:t>
            </a:r>
            <a:r>
              <a:rPr lang="fr-FR" altLang="en-US" sz="2800" dirty="0">
                <a:latin typeface="Comic Sans MS" panose="030F0902030302020204" pitchFamily="66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Comic Sans MS" panose="030F0902030302020204" pitchFamily="66" charset="0"/>
                <a:cs typeface="Times New Roman" panose="02020603050405020304" pitchFamily="18" charset="0"/>
              </a:rPr>
              <a:t>bere</a:t>
            </a:r>
            <a:r>
              <a:rPr lang="fr-FR" altLang="en-US" sz="2800" dirty="0">
                <a:latin typeface="Comic Sans MS" panose="030F0902030302020204" pitchFamily="66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Comic Sans MS" panose="030F0902030302020204" pitchFamily="66" charset="0"/>
                <a:cs typeface="Times New Roman" panose="02020603050405020304" pitchFamily="18" charset="0"/>
              </a:rPr>
              <a:t>alcolici</a:t>
            </a:r>
            <a:r>
              <a:rPr lang="fr-FR" altLang="en-US" sz="2800" dirty="0">
                <a:latin typeface="Comic Sans MS" panose="030F0902030302020204" pitchFamily="66" charset="0"/>
                <a:cs typeface="Times New Roman" panose="02020603050405020304" pitchFamily="18" charset="0"/>
              </a:rPr>
              <a:t> al </a:t>
            </a:r>
            <a:r>
              <a:rPr lang="fr-FR" altLang="en-US" sz="2800" dirty="0" err="1">
                <a:latin typeface="Comic Sans MS" panose="030F0902030302020204" pitchFamily="66" charset="0"/>
                <a:cs typeface="Times New Roman" panose="02020603050405020304" pitchFamily="18" charset="0"/>
              </a:rPr>
              <a:t>liceo</a:t>
            </a:r>
            <a:r>
              <a:rPr lang="fr-FR" altLang="en-US" sz="2800" dirty="0">
                <a:latin typeface="Comic Sans MS" panose="030F0902030302020204" pitchFamily="66" charset="0"/>
                <a:cs typeface="Times New Roman" panose="02020603050405020304" pitchFamily="18" charset="0"/>
              </a:rPr>
              <a:t>.</a:t>
            </a:r>
            <a:endParaRPr lang="en-GB" altLang="en-US" sz="1700" dirty="0"/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fr-FR" altLang="en-US" sz="2800" dirty="0" err="1">
                <a:latin typeface="Comic Sans MS" panose="030F0902030302020204" pitchFamily="66" charset="0"/>
                <a:cs typeface="Times New Roman" panose="02020603050405020304" pitchFamily="18" charset="0"/>
              </a:rPr>
              <a:t>È</a:t>
            </a:r>
            <a:r>
              <a:rPr lang="fr-FR" altLang="en-US" sz="2800" dirty="0">
                <a:latin typeface="Comic Sans MS" panose="030F0902030302020204" pitchFamily="66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Comic Sans MS" panose="030F0902030302020204" pitchFamily="66" charset="0"/>
                <a:cs typeface="Times New Roman" panose="02020603050405020304" pitchFamily="18" charset="0"/>
              </a:rPr>
              <a:t>necessario</a:t>
            </a:r>
            <a:r>
              <a:rPr lang="fr-FR" altLang="en-US" sz="2800" dirty="0">
                <a:latin typeface="Comic Sans MS" panose="030F0902030302020204" pitchFamily="66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Comic Sans MS" panose="030F0902030302020204" pitchFamily="66" charset="0"/>
                <a:cs typeface="Times New Roman" panose="02020603050405020304" pitchFamily="18" charset="0"/>
              </a:rPr>
              <a:t>masticare</a:t>
            </a:r>
            <a:r>
              <a:rPr lang="fr-FR" altLang="en-US" sz="2800" dirty="0">
                <a:latin typeface="Comic Sans MS" panose="030F0902030302020204" pitchFamily="66" charset="0"/>
                <a:cs typeface="Times New Roman" panose="02020603050405020304" pitchFamily="18" charset="0"/>
              </a:rPr>
              <a:t> le </a:t>
            </a:r>
            <a:r>
              <a:rPr lang="fr-FR" altLang="en-US" sz="2800" dirty="0" err="1">
                <a:latin typeface="Comic Sans MS" panose="030F0902030302020204" pitchFamily="66" charset="0"/>
                <a:cs typeface="Times New Roman" panose="02020603050405020304" pitchFamily="18" charset="0"/>
              </a:rPr>
              <a:t>cingomme</a:t>
            </a:r>
            <a:r>
              <a:rPr lang="fr-FR" altLang="en-US" sz="2800" dirty="0">
                <a:latin typeface="Comic Sans MS" panose="030F0902030302020204" pitchFamily="66" charset="0"/>
                <a:cs typeface="Times New Roman" panose="02020603050405020304" pitchFamily="18" charset="0"/>
              </a:rPr>
              <a:t> in classe.</a:t>
            </a:r>
            <a:endParaRPr lang="en-GB" altLang="en-US" sz="1700" dirty="0"/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fr-FR" altLang="en-US" sz="2800" dirty="0">
                <a:latin typeface="Comic Sans MS" panose="030F0902030302020204" pitchFamily="66" charset="0"/>
                <a:cs typeface="Times New Roman" panose="02020603050405020304" pitchFamily="18" charset="0"/>
              </a:rPr>
              <a:t>Non si </a:t>
            </a:r>
            <a:r>
              <a:rPr lang="fr-FR" altLang="en-US" sz="2800" dirty="0" err="1">
                <a:latin typeface="Comic Sans MS" panose="030F0902030302020204" pitchFamily="66" charset="0"/>
                <a:cs typeface="Times New Roman" panose="02020603050405020304" pitchFamily="18" charset="0"/>
              </a:rPr>
              <a:t>deve</a:t>
            </a:r>
            <a:r>
              <a:rPr lang="fr-FR" altLang="en-US" sz="2800" dirty="0">
                <a:latin typeface="Comic Sans MS" panose="030F0902030302020204" pitchFamily="66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Comic Sans MS" panose="030F0902030302020204" pitchFamily="66" charset="0"/>
                <a:cs typeface="Times New Roman" panose="02020603050405020304" pitchFamily="18" charset="0"/>
              </a:rPr>
              <a:t>essere</a:t>
            </a:r>
            <a:r>
              <a:rPr lang="fr-FR" altLang="en-US" sz="2800" dirty="0">
                <a:latin typeface="Comic Sans MS" panose="030F0902030302020204" pitchFamily="66" charset="0"/>
                <a:cs typeface="Times New Roman" panose="02020603050405020304" pitchFamily="18" charset="0"/>
              </a:rPr>
              <a:t> in </a:t>
            </a:r>
            <a:r>
              <a:rPr lang="fr-FR" altLang="en-US" sz="2800" dirty="0" err="1">
                <a:latin typeface="Comic Sans MS" panose="030F0902030302020204" pitchFamily="66" charset="0"/>
                <a:cs typeface="Times New Roman" panose="02020603050405020304" pitchFamily="18" charset="0"/>
              </a:rPr>
              <a:t>orario</a:t>
            </a:r>
            <a:r>
              <a:rPr lang="fr-FR" altLang="en-US" sz="2800" dirty="0">
                <a:latin typeface="Comic Sans MS" panose="030F0902030302020204" pitchFamily="66" charset="0"/>
                <a:cs typeface="Times New Roman" panose="02020603050405020304" pitchFamily="18" charset="0"/>
              </a:rPr>
              <a:t> per la </a:t>
            </a:r>
            <a:r>
              <a:rPr lang="fr-FR" altLang="en-US" sz="2800" dirty="0" err="1">
                <a:latin typeface="Comic Sans MS" panose="030F0902030302020204" pitchFamily="66" charset="0"/>
                <a:cs typeface="Times New Roman" panose="02020603050405020304" pitchFamily="18" charset="0"/>
              </a:rPr>
              <a:t>lezione</a:t>
            </a:r>
            <a:r>
              <a:rPr lang="fr-FR" altLang="en-US" sz="2800" dirty="0">
                <a:latin typeface="Comic Sans MS" panose="030F0902030302020204" pitchFamily="66" charset="0"/>
                <a:cs typeface="Times New Roman" panose="02020603050405020304" pitchFamily="18" charset="0"/>
              </a:rPr>
              <a:t>.</a:t>
            </a:r>
            <a:endParaRPr lang="fr-FR" alt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5E9EE930-CAAD-6ADC-E364-C40256AC4D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n-GB" altLang="en-US">
                <a:latin typeface="AlphabetSoup Tilt BT" pitchFamily="82" charset="0"/>
              </a:rPr>
              <a:t>Traducete</a:t>
            </a:r>
            <a:endParaRPr lang="en-GB" altLang="en-US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20671D4E-193B-C876-523D-B99AEE3F1C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7188" y="1571625"/>
            <a:ext cx="8507412" cy="4929188"/>
          </a:xfrm>
          <a:solidFill>
            <a:srgbClr val="FF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lain"/>
            </a:pPr>
            <a:r>
              <a:rPr lang="en-GB" altLang="en-US" sz="2800" b="1">
                <a:latin typeface="Calibri" panose="020F0502020204030204" pitchFamily="34" charset="0"/>
              </a:rPr>
              <a:t>You must watch Eastenders every night.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lain"/>
            </a:pPr>
            <a:r>
              <a:rPr lang="en-GB" altLang="en-US" sz="2800" b="1">
                <a:latin typeface="Calibri" panose="020F0502020204030204" pitchFamily="34" charset="0"/>
              </a:rPr>
              <a:t>You should not listen to the teachers.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lain"/>
            </a:pPr>
            <a:r>
              <a:rPr lang="en-GB" altLang="en-US" sz="2800" b="1">
                <a:latin typeface="Calibri" panose="020F0502020204030204" pitchFamily="34" charset="0"/>
              </a:rPr>
              <a:t>You can play tennis in the classroom.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lain"/>
            </a:pPr>
            <a:r>
              <a:rPr lang="en-GB" altLang="en-US" sz="2800" b="1">
                <a:latin typeface="Calibri" panose="020F0502020204030204" pitchFamily="34" charset="0"/>
              </a:rPr>
              <a:t>You must wear trainers and jewellery.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lain"/>
            </a:pPr>
            <a:r>
              <a:rPr lang="en-GB" altLang="en-US" sz="2800" b="1">
                <a:latin typeface="Calibri" panose="020F0502020204030204" pitchFamily="34" charset="0"/>
              </a:rPr>
              <a:t>You can’t attack teachers and other students.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lain"/>
            </a:pPr>
            <a:r>
              <a:rPr lang="en-GB" altLang="en-US" sz="2800" b="1">
                <a:latin typeface="Calibri" panose="020F0502020204030204" pitchFamily="34" charset="0"/>
              </a:rPr>
              <a:t>You must not do your homework.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lain"/>
            </a:pPr>
            <a:r>
              <a:rPr lang="en-GB" altLang="en-US" sz="2800" b="1">
                <a:latin typeface="Calibri" panose="020F0502020204030204" pitchFamily="34" charset="0"/>
              </a:rPr>
              <a:t>You must eat pizza in class.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lain"/>
            </a:pPr>
            <a:r>
              <a:rPr lang="en-GB" altLang="en-US" sz="2800" b="1">
                <a:latin typeface="Calibri" panose="020F0502020204030204" pitchFamily="34" charset="0"/>
              </a:rPr>
              <a:t>It’s necessary to smoke and drink alcohol during the school day.</a:t>
            </a:r>
          </a:p>
        </p:txBody>
      </p:sp>
      <p:pic>
        <p:nvPicPr>
          <p:cNvPr id="17412" name="Picture 4" descr="puzzled">
            <a:extLst>
              <a:ext uri="{FF2B5EF4-FFF2-40B4-BE49-F238E27FC236}">
                <a16:creationId xmlns:a16="http://schemas.microsoft.com/office/drawing/2014/main" id="{89D7935B-00D4-8925-8EAA-7315113FC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0"/>
            <a:ext cx="1214437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BD21295_">
            <a:hlinkClick r:id="rId3" action="ppaction://hlinkfile"/>
            <a:extLst>
              <a:ext uri="{FF2B5EF4-FFF2-40B4-BE49-F238E27FC236}">
                <a16:creationId xmlns:a16="http://schemas.microsoft.com/office/drawing/2014/main" id="{C10B37FB-4CC4-B2D1-15EC-5BC2C4F94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661025"/>
            <a:ext cx="7905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82DDF-2B30-26F5-3B2A-D48884E3F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143000"/>
            <a:ext cx="8286750" cy="5715000"/>
          </a:xfrm>
          <a:solidFill>
            <a:srgbClr val="FF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GB" altLang="en-US">
                <a:latin typeface="Calibri" panose="020F0502020204030204" pitchFamily="34" charset="0"/>
              </a:rPr>
              <a:t>Si deve guardare Eastenders ogni sera.</a:t>
            </a:r>
          </a:p>
          <a:p>
            <a:pPr marL="514350" indent="-514350">
              <a:buFontTx/>
              <a:buAutoNum type="arabicPeriod"/>
            </a:pPr>
            <a:r>
              <a:rPr lang="en-GB" altLang="en-US">
                <a:latin typeface="Calibri" panose="020F0502020204030204" pitchFamily="34" charset="0"/>
              </a:rPr>
              <a:t>Non si dovrebbe ascoltare i professori.</a:t>
            </a:r>
          </a:p>
          <a:p>
            <a:pPr marL="514350" indent="-514350">
              <a:buFontTx/>
              <a:buAutoNum type="arabicPeriod"/>
            </a:pPr>
            <a:r>
              <a:rPr lang="en-GB" altLang="en-US">
                <a:latin typeface="Calibri" panose="020F0502020204030204" pitchFamily="34" charset="0"/>
              </a:rPr>
              <a:t>Si può giocare a tennis in classe.</a:t>
            </a:r>
          </a:p>
          <a:p>
            <a:pPr marL="514350" indent="-514350">
              <a:buFontTx/>
              <a:buAutoNum type="arabicPeriod"/>
            </a:pPr>
            <a:r>
              <a:rPr lang="en-GB" altLang="en-US">
                <a:latin typeface="Calibri" panose="020F0502020204030204" pitchFamily="34" charset="0"/>
              </a:rPr>
              <a:t>Si deve portare le scarpe da basket e i gioielli.</a:t>
            </a:r>
          </a:p>
          <a:p>
            <a:pPr marL="514350" indent="-514350">
              <a:buFontTx/>
              <a:buAutoNum type="arabicPeriod"/>
            </a:pPr>
            <a:r>
              <a:rPr lang="en-GB" altLang="en-US">
                <a:latin typeface="Calibri" panose="020F0502020204030204" pitchFamily="34" charset="0"/>
              </a:rPr>
              <a:t>Si può attaccare i professori e gli altri studenti.</a:t>
            </a:r>
          </a:p>
          <a:p>
            <a:pPr marL="514350" indent="-514350">
              <a:buFontTx/>
              <a:buAutoNum type="arabicPeriod"/>
            </a:pPr>
            <a:r>
              <a:rPr lang="en-GB" altLang="en-US">
                <a:latin typeface="Calibri" panose="020F0502020204030204" pitchFamily="34" charset="0"/>
              </a:rPr>
              <a:t>Non si deve fare i compiti.</a:t>
            </a:r>
          </a:p>
          <a:p>
            <a:pPr marL="514350" indent="-514350">
              <a:buFontTx/>
              <a:buAutoNum type="arabicPeriod"/>
            </a:pPr>
            <a:r>
              <a:rPr lang="en-GB" altLang="en-US">
                <a:latin typeface="Calibri" panose="020F0502020204030204" pitchFamily="34" charset="0"/>
              </a:rPr>
              <a:t>Si deve mangiare la pizza in classe.</a:t>
            </a:r>
          </a:p>
          <a:p>
            <a:pPr marL="514350" indent="-514350">
              <a:buFontTx/>
              <a:buAutoNum type="arabicPeriod"/>
            </a:pPr>
            <a:r>
              <a:rPr lang="en-GB" altLang="en-US">
                <a:latin typeface="Calibri" panose="020F0502020204030204" pitchFamily="34" charset="0"/>
              </a:rPr>
              <a:t>È necessario fumare e bere alcolici durante il giorno.</a:t>
            </a:r>
          </a:p>
          <a:p>
            <a:pPr marL="514350" indent="-514350">
              <a:buFontTx/>
              <a:buAutoNum type="arabicPeriod"/>
            </a:pPr>
            <a:endParaRPr lang="en-GB" altLang="en-US">
              <a:latin typeface="Calibri" panose="020F0502020204030204" pitchFamily="34" charset="0"/>
            </a:endParaRPr>
          </a:p>
          <a:p>
            <a:pPr marL="514350" indent="-514350">
              <a:buFontTx/>
              <a:buAutoNum type="arabicPeriod"/>
            </a:pPr>
            <a:endParaRPr lang="en-GB" altLang="en-US">
              <a:latin typeface="Calibri" panose="020F0502020204030204" pitchFamily="34" charset="0"/>
            </a:endParaRPr>
          </a:p>
          <a:p>
            <a:pPr marL="514350" indent="-514350">
              <a:buFontTx/>
              <a:buAutoNum type="arabicPeriod"/>
            </a:pPr>
            <a:endParaRPr lang="en-GB" altLang="en-US">
              <a:latin typeface="Calibri" panose="020F0502020204030204" pitchFamily="34" charset="0"/>
            </a:endParaRPr>
          </a:p>
          <a:p>
            <a:pPr marL="514350" indent="-514350">
              <a:buFontTx/>
              <a:buAutoNum type="arabicPeriod"/>
            </a:pPr>
            <a:endParaRPr lang="en-GB" altLang="en-US">
              <a:latin typeface="Calibri" panose="020F0502020204030204" pitchFamily="34" charset="0"/>
            </a:endParaRPr>
          </a:p>
          <a:p>
            <a:pPr marL="514350" indent="-514350">
              <a:buFontTx/>
              <a:buAutoNum type="arabicPeriod"/>
            </a:pPr>
            <a:endParaRPr lang="en-GB" altLang="en-US">
              <a:latin typeface="Calibri" panose="020F0502020204030204" pitchFamily="34" charset="0"/>
            </a:endParaRPr>
          </a:p>
          <a:p>
            <a:pPr marL="514350" indent="-514350">
              <a:buFontTx/>
              <a:buAutoNum type="arabicPeriod"/>
            </a:pPr>
            <a:endParaRPr lang="en-GB" altLang="en-US">
              <a:latin typeface="Calibri" panose="020F0502020204030204" pitchFamily="34" charset="0"/>
            </a:endParaRPr>
          </a:p>
          <a:p>
            <a:pPr marL="514350" indent="-514350">
              <a:buFontTx/>
              <a:buAutoNum type="arabicPeriod"/>
            </a:pPr>
            <a:endParaRPr lang="en-GB" altLang="en-US">
              <a:latin typeface="Calibri" panose="020F0502020204030204" pitchFamily="34" charset="0"/>
            </a:endParaRPr>
          </a:p>
          <a:p>
            <a:pPr marL="514350" indent="-514350">
              <a:buFontTx/>
              <a:buAutoNum type="arabicPeriod"/>
            </a:pPr>
            <a:endParaRPr lang="en-GB" altLang="en-US">
              <a:latin typeface="Calibri" panose="020F0502020204030204" pitchFamily="34" charset="0"/>
            </a:endParaRPr>
          </a:p>
          <a:p>
            <a:pPr marL="514350" indent="-514350">
              <a:buFontTx/>
              <a:buAutoNum type="arabicPeriod"/>
            </a:pPr>
            <a:endParaRPr lang="en-GB" altLang="en-US">
              <a:latin typeface="Calibri" panose="020F0502020204030204" pitchFamily="34" charset="0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0B9D7477-F921-F498-389E-F7C7DDD3E2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n-GB" altLang="en-US">
                <a:latin typeface="AlphabetSoup Tilt BT" pitchFamily="82" charset="0"/>
              </a:rPr>
              <a:t>Le risposte</a:t>
            </a:r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FBB07E88-486A-D74C-D952-6D6F3F9F8A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en-US" b="1">
                <a:solidFill>
                  <a:schemeClr val="tx1"/>
                </a:solidFill>
                <a:latin typeface="Arial Rounded MT Bold" panose="020F0704030504030204" pitchFamily="34" charset="77"/>
              </a:rPr>
              <a:t>A VOi adesso.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C0D658FC-E8C6-E06C-FDB9-DD794FF560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b="1" u="sng">
                <a:solidFill>
                  <a:schemeClr val="tx2"/>
                </a:solidFill>
              </a:rPr>
              <a:t>Fate le regole per gli studenti di Haydon.</a:t>
            </a:r>
          </a:p>
          <a:p>
            <a:pPr eaLnBrk="1" hangingPunct="1"/>
            <a:r>
              <a:rPr lang="en-GB" altLang="en-US" b="1">
                <a:solidFill>
                  <a:schemeClr val="tx2"/>
                </a:solidFill>
              </a:rPr>
              <a:t>Fate un poster delle vostre regole per le aule.</a:t>
            </a:r>
          </a:p>
          <a:p>
            <a:pPr eaLnBrk="1" hangingPunct="1"/>
            <a:endParaRPr lang="en-GB" altLang="en-US" b="1">
              <a:solidFill>
                <a:schemeClr val="tx2"/>
              </a:solidFill>
            </a:endParaRPr>
          </a:p>
        </p:txBody>
      </p:sp>
      <p:pic>
        <p:nvPicPr>
          <p:cNvPr id="19460" name="Picture 4" descr="writing-color">
            <a:hlinkClick r:id="rId2"/>
            <a:extLst>
              <a:ext uri="{FF2B5EF4-FFF2-40B4-BE49-F238E27FC236}">
                <a16:creationId xmlns:a16="http://schemas.microsoft.com/office/drawing/2014/main" id="{71595508-9067-A976-6739-05D057129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333375"/>
            <a:ext cx="10668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1026">
            <a:extLst>
              <a:ext uri="{FF2B5EF4-FFF2-40B4-BE49-F238E27FC236}">
                <a16:creationId xmlns:a16="http://schemas.microsoft.com/office/drawing/2014/main" id="{FDD41C72-90F3-79DB-A39B-F144DEF8AA6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63713" y="333375"/>
            <a:ext cx="5876925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Trovate l'inglese</a:t>
            </a:r>
          </a:p>
        </p:txBody>
      </p:sp>
      <p:sp>
        <p:nvSpPr>
          <p:cNvPr id="5123" name="Text Box 1028">
            <a:extLst>
              <a:ext uri="{FF2B5EF4-FFF2-40B4-BE49-F238E27FC236}">
                <a16:creationId xmlns:a16="http://schemas.microsoft.com/office/drawing/2014/main" id="{8EF0A1D1-2F1B-65BE-F54E-E2D7C3E617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484313"/>
            <a:ext cx="3671888" cy="50165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latin typeface="Calibri" panose="020F0502020204030204" pitchFamily="34" charset="0"/>
              </a:rPr>
              <a:t>1. Si deve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latin typeface="Calibri" panose="020F0502020204030204" pitchFamily="34" charset="0"/>
              </a:rPr>
              <a:t>2. Si può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latin typeface="Calibri" panose="020F0502020204030204" pitchFamily="34" charset="0"/>
              </a:rPr>
              <a:t>3. Si dovrebbe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latin typeface="Calibri" panose="020F0502020204030204" pitchFamily="34" charset="0"/>
              </a:rPr>
              <a:t>4. È importante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latin typeface="Calibri" panose="020F0502020204030204" pitchFamily="34" charset="0"/>
              </a:rPr>
              <a:t>5. È necessario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latin typeface="Calibri" panose="020F0502020204030204" pitchFamily="34" charset="0"/>
              </a:rPr>
              <a:t>6. Invece di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latin typeface="Calibri" panose="020F0502020204030204" pitchFamily="34" charset="0"/>
              </a:rPr>
              <a:t>7. Per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latin typeface="Calibri" panose="020F0502020204030204" pitchFamily="34" charset="0"/>
              </a:rPr>
              <a:t>8. Si devono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latin typeface="Calibri" panose="020F0502020204030204" pitchFamily="34" charset="0"/>
              </a:rPr>
              <a:t>9. Si dovrebbero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>
              <a:latin typeface="Calibri" panose="020F0502020204030204" pitchFamily="34" charset="0"/>
            </a:endParaRPr>
          </a:p>
        </p:txBody>
      </p:sp>
      <p:sp>
        <p:nvSpPr>
          <p:cNvPr id="5124" name="Text Box 1030">
            <a:extLst>
              <a:ext uri="{FF2B5EF4-FFF2-40B4-BE49-F238E27FC236}">
                <a16:creationId xmlns:a16="http://schemas.microsoft.com/office/drawing/2014/main" id="{18BF2EA7-FB02-232B-85FC-291AA9C62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1557338"/>
            <a:ext cx="3924300" cy="50165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en-GB" altLang="en-US">
                <a:latin typeface="Calibri" panose="020F0502020204030204" pitchFamily="34" charset="0"/>
              </a:rPr>
              <a:t>It is important to</a:t>
            </a:r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en-GB" altLang="en-US">
                <a:latin typeface="Calibri" panose="020F0502020204030204" pitchFamily="34" charset="0"/>
              </a:rPr>
              <a:t>Instead of</a:t>
            </a:r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en-GB" altLang="en-US">
                <a:latin typeface="Calibri" panose="020F0502020204030204" pitchFamily="34" charset="0"/>
              </a:rPr>
              <a:t>you should (plur.)</a:t>
            </a:r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en-GB" altLang="en-US">
                <a:latin typeface="Calibri" panose="020F0502020204030204" pitchFamily="34" charset="0"/>
              </a:rPr>
              <a:t>In order to</a:t>
            </a:r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en-GB" altLang="en-US">
                <a:latin typeface="Calibri" panose="020F0502020204030204" pitchFamily="34" charset="0"/>
              </a:rPr>
              <a:t>You should</a:t>
            </a:r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en-GB" altLang="en-US">
                <a:latin typeface="Calibri" panose="020F0502020204030204" pitchFamily="34" charset="0"/>
              </a:rPr>
              <a:t>It is necessary to</a:t>
            </a:r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en-GB" altLang="en-US">
                <a:latin typeface="Calibri" panose="020F0502020204030204" pitchFamily="34" charset="0"/>
              </a:rPr>
              <a:t>You must (plur.)</a:t>
            </a:r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en-GB" altLang="en-US">
                <a:latin typeface="Calibri" panose="020F0502020204030204" pitchFamily="34" charset="0"/>
              </a:rPr>
              <a:t>You must</a:t>
            </a:r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en-GB" altLang="en-US">
                <a:latin typeface="Calibri" panose="020F0502020204030204" pitchFamily="34" charset="0"/>
              </a:rPr>
              <a:t>You can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>
            <a:extLst>
              <a:ext uri="{FF2B5EF4-FFF2-40B4-BE49-F238E27FC236}">
                <a16:creationId xmlns:a16="http://schemas.microsoft.com/office/drawing/2014/main" id="{6153D843-0B80-AE86-A592-C2E8ED6424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2060575"/>
            <a:ext cx="8435975" cy="4176713"/>
          </a:xfrm>
          <a:solidFill>
            <a:srgbClr val="FF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z="2800"/>
              <a:t>All are followed by an</a:t>
            </a:r>
            <a:r>
              <a:rPr lang="en-GB" altLang="en-US" sz="2800" b="1"/>
              <a:t> </a:t>
            </a:r>
            <a:r>
              <a:rPr lang="en-GB" altLang="en-US" sz="2800" b="1" u="sng">
                <a:solidFill>
                  <a:schemeClr val="accent2"/>
                </a:solidFill>
              </a:rPr>
              <a:t>infinitive</a:t>
            </a:r>
            <a:r>
              <a:rPr lang="en-GB" altLang="en-US" sz="2800" b="1"/>
              <a:t>.</a:t>
            </a:r>
          </a:p>
          <a:p>
            <a:pPr eaLnBrk="1" hangingPunct="1">
              <a:buFontTx/>
              <a:buNone/>
            </a:pPr>
            <a:r>
              <a:rPr lang="en-GB" altLang="en-US" sz="2800" b="1"/>
              <a:t>   e.g.  Si deve </a:t>
            </a:r>
            <a:r>
              <a:rPr lang="en-GB" altLang="en-US" sz="2800" b="1" u="sng">
                <a:solidFill>
                  <a:srgbClr val="FF0066"/>
                </a:solidFill>
              </a:rPr>
              <a:t>essere</a:t>
            </a:r>
            <a:r>
              <a:rPr lang="en-GB" altLang="en-US" sz="2800" b="1"/>
              <a:t> in orario</a:t>
            </a:r>
          </a:p>
          <a:p>
            <a:pPr eaLnBrk="1" hangingPunct="1">
              <a:buFontTx/>
              <a:buNone/>
            </a:pPr>
            <a:r>
              <a:rPr lang="en-GB" altLang="en-US" sz="2800" b="1"/>
              <a:t>           Si devono </a:t>
            </a:r>
            <a:r>
              <a:rPr lang="en-GB" altLang="en-US" sz="2800" b="1" u="sng">
                <a:solidFill>
                  <a:srgbClr val="FF0066"/>
                </a:solidFill>
              </a:rPr>
              <a:t>fare</a:t>
            </a:r>
            <a:r>
              <a:rPr lang="en-GB" altLang="en-US" sz="2800" b="1"/>
              <a:t> i compiti</a:t>
            </a:r>
          </a:p>
          <a:p>
            <a:pPr eaLnBrk="1" hangingPunct="1">
              <a:buFontTx/>
              <a:buNone/>
            </a:pPr>
            <a:r>
              <a:rPr lang="en-GB" altLang="en-US" sz="2800"/>
              <a:t>Make them negative in the usual way, i.e.</a:t>
            </a:r>
          </a:p>
          <a:p>
            <a:pPr eaLnBrk="1" hangingPunct="1">
              <a:buFontTx/>
              <a:buNone/>
            </a:pPr>
            <a:r>
              <a:rPr lang="en-GB" altLang="en-US" sz="2800"/>
              <a:t>put</a:t>
            </a:r>
            <a:r>
              <a:rPr lang="en-GB" altLang="en-US" sz="2800">
                <a:solidFill>
                  <a:srgbClr val="FF0066"/>
                </a:solidFill>
              </a:rPr>
              <a:t> </a:t>
            </a:r>
            <a:r>
              <a:rPr lang="en-GB" altLang="en-US" sz="2800" b="1" i="1">
                <a:solidFill>
                  <a:srgbClr val="FF0066"/>
                </a:solidFill>
              </a:rPr>
              <a:t>non</a:t>
            </a:r>
            <a:r>
              <a:rPr lang="en-GB" altLang="en-US" sz="2800">
                <a:solidFill>
                  <a:srgbClr val="FF0066"/>
                </a:solidFill>
              </a:rPr>
              <a:t> </a:t>
            </a:r>
            <a:r>
              <a:rPr lang="en-GB" altLang="en-US" sz="2800"/>
              <a:t>before the verb.  </a:t>
            </a:r>
          </a:p>
          <a:p>
            <a:pPr eaLnBrk="1" hangingPunct="1">
              <a:buFontTx/>
              <a:buNone/>
            </a:pPr>
            <a:r>
              <a:rPr lang="en-GB" altLang="en-US" sz="2800" b="1"/>
              <a:t>   e.g.   </a:t>
            </a:r>
            <a:r>
              <a:rPr lang="en-GB" altLang="en-US" sz="2800" b="1" i="1">
                <a:solidFill>
                  <a:srgbClr val="FF0066"/>
                </a:solidFill>
              </a:rPr>
              <a:t>Non</a:t>
            </a:r>
            <a:r>
              <a:rPr lang="en-GB" altLang="en-US" sz="2800" b="1">
                <a:solidFill>
                  <a:srgbClr val="FF0066"/>
                </a:solidFill>
              </a:rPr>
              <a:t> </a:t>
            </a:r>
            <a:r>
              <a:rPr lang="en-GB" altLang="en-US" sz="2800" b="1"/>
              <a:t>si dovrebbero mangiare troppi dolci.</a:t>
            </a:r>
          </a:p>
          <a:p>
            <a:pPr eaLnBrk="1" hangingPunct="1">
              <a:buFontTx/>
              <a:buNone/>
            </a:pPr>
            <a:endParaRPr lang="en-GB" altLang="en-US" sz="2800" b="1"/>
          </a:p>
          <a:p>
            <a:pPr eaLnBrk="1" hangingPunct="1">
              <a:buFontTx/>
              <a:buNone/>
            </a:pPr>
            <a:r>
              <a:rPr lang="en-GB" altLang="en-US" sz="2800" b="1"/>
              <a:t>           </a:t>
            </a:r>
            <a:r>
              <a:rPr lang="en-GB" altLang="en-US" sz="2800" b="1">
                <a:solidFill>
                  <a:srgbClr val="FF0000"/>
                </a:solidFill>
              </a:rPr>
              <a:t>Non</a:t>
            </a:r>
            <a:r>
              <a:rPr lang="en-GB" altLang="en-US" sz="2800" b="1"/>
              <a:t> si può fumare a scuola!</a:t>
            </a:r>
          </a:p>
          <a:p>
            <a:pPr eaLnBrk="1" hangingPunct="1">
              <a:buFontTx/>
              <a:buNone/>
            </a:pPr>
            <a:endParaRPr lang="en-GB" altLang="en-US" sz="2800" b="1"/>
          </a:p>
        </p:txBody>
      </p:sp>
      <p:sp>
        <p:nvSpPr>
          <p:cNvPr id="6147" name="WordArt 5">
            <a:extLst>
              <a:ext uri="{FF2B5EF4-FFF2-40B4-BE49-F238E27FC236}">
                <a16:creationId xmlns:a16="http://schemas.microsoft.com/office/drawing/2014/main" id="{D4AC94DD-0A30-E292-ABBC-1E3C3A5622D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8313" y="188913"/>
            <a:ext cx="7416800" cy="122396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12500"/>
                <a:gd name="adj2" fmla="val -1144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ntique Oakland"/>
              </a:rPr>
              <a:t>Si deve....        Non si deve...</a:t>
            </a:r>
          </a:p>
        </p:txBody>
      </p:sp>
      <p:pic>
        <p:nvPicPr>
          <p:cNvPr id="6148" name="Picture 7" descr="school3">
            <a:extLst>
              <a:ext uri="{FF2B5EF4-FFF2-40B4-BE49-F238E27FC236}">
                <a16:creationId xmlns:a16="http://schemas.microsoft.com/office/drawing/2014/main" id="{A5457A7D-79D5-3D97-6FD1-7C177CD1E3F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651000"/>
            <a:ext cx="1439863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0C6EE69A-CE94-8E57-5FFC-1A6D34879F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4906963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Choose accordingly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72FE1016-0116-4AF4-26E8-40D738F176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2332038"/>
            <a:ext cx="8229600" cy="4525962"/>
          </a:xfrm>
        </p:spPr>
        <p:txBody>
          <a:bodyPr/>
          <a:lstStyle/>
          <a:p>
            <a:pPr eaLnBrk="1" hangingPunct="1"/>
            <a:r>
              <a:rPr lang="en-GB" altLang="en-US" b="1"/>
              <a:t>Ascoltare il professore/ la professoressa/ i professori</a:t>
            </a:r>
          </a:p>
          <a:p>
            <a:pPr eaLnBrk="1" hangingPunct="1"/>
            <a:endParaRPr lang="en-GB" altLang="en-US"/>
          </a:p>
          <a:p>
            <a:pPr eaLnBrk="1" hangingPunct="1"/>
            <a:endParaRPr lang="en-GB" altLang="en-US" b="1"/>
          </a:p>
          <a:p>
            <a:pPr eaLnBrk="1" hangingPunct="1"/>
            <a:r>
              <a:rPr lang="en-GB" altLang="en-US" b="1"/>
              <a:t>lavorare bene</a:t>
            </a:r>
          </a:p>
        </p:txBody>
      </p:sp>
      <p:pic>
        <p:nvPicPr>
          <p:cNvPr id="5128" name="Picture 8" descr="MMAG00293_0000[1]">
            <a:extLst>
              <a:ext uri="{FF2B5EF4-FFF2-40B4-BE49-F238E27FC236}">
                <a16:creationId xmlns:a16="http://schemas.microsoft.com/office/drawing/2014/main" id="{B503F140-0251-A108-B9E3-179C88450CF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341438"/>
            <a:ext cx="183673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>
            <a:extLst>
              <a:ext uri="{FF2B5EF4-FFF2-40B4-BE49-F238E27FC236}">
                <a16:creationId xmlns:a16="http://schemas.microsoft.com/office/drawing/2014/main" id="{2E549E4C-33E9-60D5-3749-3ED6DA8A6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573463"/>
            <a:ext cx="2036762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 descr="pe03336a">
            <a:extLst>
              <a:ext uri="{FF2B5EF4-FFF2-40B4-BE49-F238E27FC236}">
                <a16:creationId xmlns:a16="http://schemas.microsoft.com/office/drawing/2014/main" id="{35ADF3F7-E107-3B37-C966-18920F066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724400"/>
            <a:ext cx="187325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6F4BAB3-31E7-365C-5F94-34E95D0D4540}"/>
              </a:ext>
            </a:extLst>
          </p:cNvPr>
          <p:cNvSpPr/>
          <p:nvPr/>
        </p:nvSpPr>
        <p:spPr>
          <a:xfrm>
            <a:off x="2195513" y="1484313"/>
            <a:ext cx="3830637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GB" sz="3600" kern="0" dirty="0">
                <a:solidFill>
                  <a:schemeClr val="bg1"/>
                </a:solidFill>
                <a:latin typeface="Arial Rounded MT Bold" pitchFamily="34" charset="0"/>
                <a:ea typeface="+mj-ea"/>
                <a:cs typeface="+mj-cs"/>
              </a:rPr>
              <a:t>Si </a:t>
            </a:r>
            <a:r>
              <a:rPr lang="en-GB" sz="3600" kern="0" dirty="0" err="1">
                <a:solidFill>
                  <a:schemeClr val="bg1"/>
                </a:solidFill>
                <a:latin typeface="Arial Rounded MT Bold" pitchFamily="34" charset="0"/>
                <a:ea typeface="+mj-ea"/>
                <a:cs typeface="+mj-cs"/>
              </a:rPr>
              <a:t>deve</a:t>
            </a:r>
            <a:r>
              <a:rPr lang="en-GB" sz="3600" kern="0" dirty="0">
                <a:solidFill>
                  <a:schemeClr val="bg1"/>
                </a:solidFill>
                <a:latin typeface="Arial Rounded MT Bold" pitchFamily="34" charset="0"/>
                <a:ea typeface="+mj-ea"/>
                <a:cs typeface="+mj-cs"/>
              </a:rPr>
              <a:t>/ </a:t>
            </a:r>
            <a:r>
              <a:rPr lang="en-GB" sz="3600" kern="0" dirty="0" err="1">
                <a:solidFill>
                  <a:schemeClr val="bg1"/>
                </a:solidFill>
                <a:latin typeface="Arial Rounded MT Bold" pitchFamily="34" charset="0"/>
                <a:ea typeface="+mj-ea"/>
                <a:cs typeface="+mj-cs"/>
              </a:rPr>
              <a:t>devono</a:t>
            </a:r>
            <a:r>
              <a:rPr lang="en-GB" sz="3600" kern="0" dirty="0">
                <a:solidFill>
                  <a:schemeClr val="bg1"/>
                </a:solidFill>
                <a:latin typeface="Arial Rounded MT Bold" pitchFamily="34" charset="0"/>
                <a:ea typeface="+mj-ea"/>
                <a:cs typeface="+mj-cs"/>
              </a:rPr>
              <a:t> </a:t>
            </a:r>
            <a:endParaRPr lang="en-GB" sz="36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B85CF4AA-4003-206D-9E20-CFAEB23540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Si dovrebbe/ si dovrebbero …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7767903C-1B86-A95B-15C2-B0447CAF21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b="1">
                <a:cs typeface="Arial" panose="020B0604020202020204" pitchFamily="34" charset="0"/>
              </a:rPr>
              <a:t>portare una penna e i libri</a:t>
            </a:r>
          </a:p>
          <a:p>
            <a:pPr eaLnBrk="1" hangingPunct="1"/>
            <a:endParaRPr lang="en-GB" altLang="en-US" b="1">
              <a:cs typeface="Arial" panose="020B0604020202020204" pitchFamily="34" charset="0"/>
            </a:endParaRPr>
          </a:p>
          <a:p>
            <a:pPr eaLnBrk="1" hangingPunct="1"/>
            <a:endParaRPr lang="en-GB" altLang="en-US" b="1">
              <a:cs typeface="Arial" panose="020B0604020202020204" pitchFamily="34" charset="0"/>
            </a:endParaRPr>
          </a:p>
          <a:p>
            <a:pPr eaLnBrk="1" hangingPunct="1"/>
            <a:r>
              <a:rPr lang="en-GB" altLang="en-US" b="1">
                <a:cs typeface="Arial" panose="020B0604020202020204" pitchFamily="34" charset="0"/>
              </a:rPr>
              <a:t>fare i compiti</a:t>
            </a:r>
          </a:p>
        </p:txBody>
      </p:sp>
      <p:pic>
        <p:nvPicPr>
          <p:cNvPr id="6149" name="Picture 5" descr="49protegecahierscouleurs1045663558">
            <a:hlinkClick r:id="rId2"/>
            <a:extLst>
              <a:ext uri="{FF2B5EF4-FFF2-40B4-BE49-F238E27FC236}">
                <a16:creationId xmlns:a16="http://schemas.microsoft.com/office/drawing/2014/main" id="{36F022EB-87E6-CC46-BF94-6F01D3EA8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403475"/>
            <a:ext cx="14700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%27Parker%27%25203-in-1%2520Pen%2520-%2520%24140">
            <a:hlinkClick r:id="rId4"/>
            <a:extLst>
              <a:ext uri="{FF2B5EF4-FFF2-40B4-BE49-F238E27FC236}">
                <a16:creationId xmlns:a16="http://schemas.microsoft.com/office/drawing/2014/main" id="{11EC0494-BDB8-56E0-2B2D-971A4F96A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420938"/>
            <a:ext cx="14287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1" descr="schuelerin2">
            <a:extLst>
              <a:ext uri="{FF2B5EF4-FFF2-40B4-BE49-F238E27FC236}">
                <a16:creationId xmlns:a16="http://schemas.microsoft.com/office/drawing/2014/main" id="{7675712E-E952-DDDD-E427-9A692274A44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005263"/>
            <a:ext cx="1347787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B235B5D6-FB62-D42E-5761-8F343C32E7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/>
              <a:t>È necessario...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F1EA21AD-DC8F-F782-A4B1-B25347658E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b="1"/>
              <a:t>essere educato/a/i </a:t>
            </a:r>
          </a:p>
          <a:p>
            <a:pPr eaLnBrk="1" hangingPunct="1"/>
            <a:endParaRPr lang="en-GB" altLang="en-US" b="1"/>
          </a:p>
          <a:p>
            <a:pPr eaLnBrk="1" hangingPunct="1"/>
            <a:endParaRPr lang="en-GB" altLang="en-US"/>
          </a:p>
          <a:p>
            <a:pPr eaLnBrk="1" hangingPunct="1"/>
            <a:r>
              <a:rPr lang="en-GB" altLang="en-US" b="1"/>
              <a:t>portare la divisa</a:t>
            </a:r>
          </a:p>
        </p:txBody>
      </p:sp>
      <p:pic>
        <p:nvPicPr>
          <p:cNvPr id="7173" name="Picture 5" descr="c04families">
            <a:hlinkClick r:id="rId2"/>
            <a:extLst>
              <a:ext uri="{FF2B5EF4-FFF2-40B4-BE49-F238E27FC236}">
                <a16:creationId xmlns:a16="http://schemas.microsoft.com/office/drawing/2014/main" id="{D8195FC4-FCFF-9A52-54C7-BD4F8FBCD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73238"/>
            <a:ext cx="230505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KIDS2">
            <a:hlinkClick r:id="rId4"/>
            <a:extLst>
              <a:ext uri="{FF2B5EF4-FFF2-40B4-BE49-F238E27FC236}">
                <a16:creationId xmlns:a16="http://schemas.microsoft.com/office/drawing/2014/main" id="{76BF2671-2A65-F074-0673-FF031C024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573463"/>
            <a:ext cx="2030413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A5FAB937-071A-4256-61D4-F5D24A31A1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b="1"/>
              <a:t>È importante ...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9C74830F-CCB4-D211-8999-D7CB3C525E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b="1" dirty="0" err="1"/>
              <a:t>obbedire</a:t>
            </a:r>
            <a:r>
              <a:rPr lang="en-GB" altLang="en-US" b="1" dirty="0"/>
              <a:t> ai </a:t>
            </a:r>
            <a:r>
              <a:rPr lang="en-GB" altLang="en-US" b="1" dirty="0" err="1"/>
              <a:t>professori</a:t>
            </a:r>
            <a:endParaRPr lang="en-GB" altLang="en-US" b="1" dirty="0"/>
          </a:p>
          <a:p>
            <a:pPr eaLnBrk="1" hangingPunct="1"/>
            <a:endParaRPr lang="en-GB" altLang="en-US" b="1" dirty="0"/>
          </a:p>
          <a:p>
            <a:pPr eaLnBrk="1" hangingPunct="1"/>
            <a:endParaRPr lang="en-GB" altLang="en-US" b="1" dirty="0"/>
          </a:p>
          <a:p>
            <a:pPr eaLnBrk="1" hangingPunct="1"/>
            <a:r>
              <a:rPr lang="en-GB" altLang="en-US" b="1" dirty="0" err="1"/>
              <a:t>essere</a:t>
            </a:r>
            <a:r>
              <a:rPr lang="en-GB" altLang="en-US" b="1" dirty="0"/>
              <a:t> un </a:t>
            </a:r>
            <a:r>
              <a:rPr lang="en-GB" altLang="en-US" b="1" dirty="0" err="1"/>
              <a:t>buono</a:t>
            </a:r>
            <a:r>
              <a:rPr lang="en-GB" altLang="en-US" b="1" dirty="0"/>
              <a:t> </a:t>
            </a:r>
            <a:r>
              <a:rPr lang="en-GB" altLang="en-US" b="1" dirty="0" err="1"/>
              <a:t>studente</a:t>
            </a:r>
            <a:r>
              <a:rPr lang="en-GB" altLang="en-US" b="1" dirty="0"/>
              <a:t>/ </a:t>
            </a:r>
            <a:r>
              <a:rPr lang="en-GB" altLang="en-US" b="1" dirty="0" err="1"/>
              <a:t>una</a:t>
            </a:r>
            <a:r>
              <a:rPr lang="en-GB" altLang="en-US" b="1" dirty="0"/>
              <a:t> </a:t>
            </a:r>
            <a:r>
              <a:rPr lang="en-GB" altLang="en-US" b="1" dirty="0" err="1"/>
              <a:t>buona</a:t>
            </a:r>
            <a:r>
              <a:rPr lang="en-GB" altLang="en-US" b="1" dirty="0"/>
              <a:t> </a:t>
            </a:r>
            <a:r>
              <a:rPr lang="en-GB" altLang="en-US" b="1" dirty="0" err="1"/>
              <a:t>studentessa</a:t>
            </a:r>
            <a:r>
              <a:rPr lang="en-GB" altLang="en-US" b="1" dirty="0"/>
              <a:t>.</a:t>
            </a:r>
          </a:p>
        </p:txBody>
      </p:sp>
      <p:pic>
        <p:nvPicPr>
          <p:cNvPr id="8199" name="Picture 7" descr="salute">
            <a:extLst>
              <a:ext uri="{FF2B5EF4-FFF2-40B4-BE49-F238E27FC236}">
                <a16:creationId xmlns:a16="http://schemas.microsoft.com/office/drawing/2014/main" id="{B8F1D44D-8AFF-17D0-026C-28C661503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85875"/>
            <a:ext cx="2695575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 descr="A1162D-md">
            <a:extLst>
              <a:ext uri="{FF2B5EF4-FFF2-40B4-BE49-F238E27FC236}">
                <a16:creationId xmlns:a16="http://schemas.microsoft.com/office/drawing/2014/main" id="{AC8F18FC-7D73-6CE3-4DC5-A60906AE6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4214813"/>
            <a:ext cx="2444750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D7D2CA4D-DC9C-5239-62F8-78EE05CF1F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/>
              <a:t>Non si deve/ dovrebbe/ può...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4C5CB59E-A022-6C39-1DCC-6CE3520170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b="1"/>
              <a:t>parlare in classe</a:t>
            </a:r>
          </a:p>
          <a:p>
            <a:pPr eaLnBrk="1" hangingPunct="1"/>
            <a:endParaRPr lang="en-GB" altLang="en-US" b="1"/>
          </a:p>
          <a:p>
            <a:pPr eaLnBrk="1" hangingPunct="1"/>
            <a:endParaRPr lang="en-GB" altLang="en-US"/>
          </a:p>
          <a:p>
            <a:pPr eaLnBrk="1" hangingPunct="1"/>
            <a:r>
              <a:rPr lang="en-GB" altLang="en-US" b="1"/>
              <a:t>mangiare e bere in classe</a:t>
            </a:r>
          </a:p>
        </p:txBody>
      </p:sp>
      <p:pic>
        <p:nvPicPr>
          <p:cNvPr id="9221" name="Picture 5" descr="megaphone">
            <a:hlinkClick r:id="rId2"/>
            <a:extLst>
              <a:ext uri="{FF2B5EF4-FFF2-40B4-BE49-F238E27FC236}">
                <a16:creationId xmlns:a16="http://schemas.microsoft.com/office/drawing/2014/main" id="{EBE4C68F-E876-9794-99A2-7957BEF56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484313"/>
            <a:ext cx="2520950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Resize%20of%20Gracyn%20eating%20Pizza%2001">
            <a:extLst>
              <a:ext uri="{FF2B5EF4-FFF2-40B4-BE49-F238E27FC236}">
                <a16:creationId xmlns:a16="http://schemas.microsoft.com/office/drawing/2014/main" id="{CAF26429-17CE-5892-EE18-065900FF4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076700"/>
            <a:ext cx="3346450" cy="250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70B8F21D-2890-4CF3-E2BE-B51576234B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b="1"/>
              <a:t>Non si dovrebbe/ deve/ devono…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81A2607B-715A-AC23-B9EB-3921647CE9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b="1"/>
              <a:t>essere maleducato/a/i</a:t>
            </a:r>
          </a:p>
          <a:p>
            <a:pPr eaLnBrk="1" hangingPunct="1"/>
            <a:endParaRPr lang="en-GB" altLang="en-US"/>
          </a:p>
          <a:p>
            <a:pPr eaLnBrk="1" hangingPunct="1"/>
            <a:endParaRPr lang="en-GB" altLang="en-US"/>
          </a:p>
          <a:p>
            <a:pPr eaLnBrk="1" hangingPunct="1"/>
            <a:r>
              <a:rPr lang="en-GB" altLang="en-US" b="1"/>
              <a:t>dimenticare i compiti</a:t>
            </a:r>
          </a:p>
        </p:txBody>
      </p:sp>
      <p:pic>
        <p:nvPicPr>
          <p:cNvPr id="11271" name="Picture 7" descr="gj221-to">
            <a:extLst>
              <a:ext uri="{FF2B5EF4-FFF2-40B4-BE49-F238E27FC236}">
                <a16:creationId xmlns:a16="http://schemas.microsoft.com/office/drawing/2014/main" id="{AC4153C6-5C5B-7A26-CCFB-7E7CC37BF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484313"/>
            <a:ext cx="1730375" cy="260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 descr="dogeathomeworkgreen">
            <a:extLst>
              <a:ext uri="{FF2B5EF4-FFF2-40B4-BE49-F238E27FC236}">
                <a16:creationId xmlns:a16="http://schemas.microsoft.com/office/drawing/2014/main" id="{85F9C8C4-A92D-AE40-B310-0E6679127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221163"/>
            <a:ext cx="354488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531</Words>
  <Application>Microsoft Macintosh PowerPoint</Application>
  <PresentationFormat>On-screen Show (4:3)</PresentationFormat>
  <Paragraphs>116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Comic Sans MS</vt:lpstr>
      <vt:lpstr>Calibri</vt:lpstr>
      <vt:lpstr>Arial Rounded MT Bold</vt:lpstr>
      <vt:lpstr>Times New Roman</vt:lpstr>
      <vt:lpstr>AlphabetSoup Tilt BT</vt:lpstr>
      <vt:lpstr>Default Design</vt:lpstr>
      <vt:lpstr>MS_ClipArt_Gallery</vt:lpstr>
      <vt:lpstr>PowerPoint Presentation</vt:lpstr>
      <vt:lpstr>PowerPoint Presentation</vt:lpstr>
      <vt:lpstr>PowerPoint Presentation</vt:lpstr>
      <vt:lpstr>Choose accordingly</vt:lpstr>
      <vt:lpstr>Si dovrebbe/ si dovrebbero …</vt:lpstr>
      <vt:lpstr>È necessario...</vt:lpstr>
      <vt:lpstr>È importante ...</vt:lpstr>
      <vt:lpstr>Non si deve/ dovrebbe/ può...</vt:lpstr>
      <vt:lpstr>Non si dovrebbe/ deve/ devono…</vt:lpstr>
      <vt:lpstr>Non si può/ possono.</vt:lpstr>
      <vt:lpstr>Non si deve/devono…</vt:lpstr>
      <vt:lpstr>Non si deve/devono…</vt:lpstr>
      <vt:lpstr>PowerPoint Presentation</vt:lpstr>
      <vt:lpstr>Traducete</vt:lpstr>
      <vt:lpstr>Le risposte</vt:lpstr>
      <vt:lpstr>A VOi adesso.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règlement</dc:title>
  <dc:creator>LWAINWRIGHT</dc:creator>
  <cp:lastModifiedBy>Peter Langdale</cp:lastModifiedBy>
  <cp:revision>56</cp:revision>
  <cp:lastPrinted>2022-06-10T11:18:54Z</cp:lastPrinted>
  <dcterms:created xsi:type="dcterms:W3CDTF">2004-10-07T18:49:40Z</dcterms:created>
  <dcterms:modified xsi:type="dcterms:W3CDTF">2022-06-21T08:52:02Z</dcterms:modified>
</cp:coreProperties>
</file>