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4660"/>
  </p:normalViewPr>
  <p:slideViewPr>
    <p:cSldViewPr snapToGrid="0">
      <p:cViewPr varScale="1">
        <p:scale>
          <a:sx n="99" d="100"/>
          <a:sy n="99" d="100"/>
        </p:scale>
        <p:origin x="208" y="7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25B71-4B1E-44E0-B1FA-C88AC1C93628}" type="datetimeFigureOut">
              <a:rPr lang="es-ES_tradnl" smtClean="0"/>
              <a:t>23/3/18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C12A6-6D80-4F13-B407-040BFD09EAF3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69483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25B71-4B1E-44E0-B1FA-C88AC1C93628}" type="datetimeFigureOut">
              <a:rPr lang="es-ES_tradnl" smtClean="0"/>
              <a:t>23/3/18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C12A6-6D80-4F13-B407-040BFD09EAF3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4957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25B71-4B1E-44E0-B1FA-C88AC1C93628}" type="datetimeFigureOut">
              <a:rPr lang="es-ES_tradnl" smtClean="0"/>
              <a:t>23/3/18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C12A6-6D80-4F13-B407-040BFD09EAF3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69513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25B71-4B1E-44E0-B1FA-C88AC1C93628}" type="datetimeFigureOut">
              <a:rPr lang="es-ES_tradnl" smtClean="0"/>
              <a:t>23/3/18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C12A6-6D80-4F13-B407-040BFD09EAF3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963517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25B71-4B1E-44E0-B1FA-C88AC1C93628}" type="datetimeFigureOut">
              <a:rPr lang="es-ES_tradnl" smtClean="0"/>
              <a:t>23/3/18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C12A6-6D80-4F13-B407-040BFD09EAF3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111762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25B71-4B1E-44E0-B1FA-C88AC1C93628}" type="datetimeFigureOut">
              <a:rPr lang="es-ES_tradnl" smtClean="0"/>
              <a:t>23/3/18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C12A6-6D80-4F13-B407-040BFD09EAF3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19750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25B71-4B1E-44E0-B1FA-C88AC1C93628}" type="datetimeFigureOut">
              <a:rPr lang="es-ES_tradnl" smtClean="0"/>
              <a:t>23/3/18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C12A6-6D80-4F13-B407-040BFD09EAF3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58866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25B71-4B1E-44E0-B1FA-C88AC1C93628}" type="datetimeFigureOut">
              <a:rPr lang="es-ES_tradnl" smtClean="0"/>
              <a:t>23/3/18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C12A6-6D80-4F13-B407-040BFD09EAF3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32900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25B71-4B1E-44E0-B1FA-C88AC1C93628}" type="datetimeFigureOut">
              <a:rPr lang="es-ES_tradnl" smtClean="0"/>
              <a:t>23/3/18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C12A6-6D80-4F13-B407-040BFD09EAF3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20569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25B71-4B1E-44E0-B1FA-C88AC1C93628}" type="datetimeFigureOut">
              <a:rPr lang="es-ES_tradnl" smtClean="0"/>
              <a:t>23/3/18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C12A6-6D80-4F13-B407-040BFD09EAF3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7746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25B71-4B1E-44E0-B1FA-C88AC1C93628}" type="datetimeFigureOut">
              <a:rPr lang="es-ES_tradnl" smtClean="0"/>
              <a:t>23/3/18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C12A6-6D80-4F13-B407-040BFD09EAF3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54819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725B71-4B1E-44E0-B1FA-C88AC1C93628}" type="datetimeFigureOut">
              <a:rPr lang="es-ES_tradnl" smtClean="0"/>
              <a:t>23/3/18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4C12A6-6D80-4F13-B407-040BFD09EAF3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4722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4150" y="-1104470"/>
            <a:ext cx="9144000" cy="2387600"/>
          </a:xfrm>
        </p:spPr>
        <p:txBody>
          <a:bodyPr/>
          <a:lstStyle/>
          <a:p>
            <a:r>
              <a:rPr lang="es-ES_tradnl" dirty="0" err="1"/>
              <a:t>Writing</a:t>
            </a:r>
            <a:endParaRPr lang="es-ES_trad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549101"/>
            <a:ext cx="9144000" cy="3708699"/>
          </a:xfrm>
        </p:spPr>
        <p:txBody>
          <a:bodyPr>
            <a:normAutofit/>
          </a:bodyPr>
          <a:lstStyle/>
          <a:p>
            <a:r>
              <a:rPr lang="es-ES_tradnl" sz="2800" dirty="0" err="1"/>
              <a:t>Write</a:t>
            </a:r>
            <a:r>
              <a:rPr lang="es-ES_tradnl" sz="2800" dirty="0"/>
              <a:t> a </a:t>
            </a:r>
            <a:r>
              <a:rPr lang="es-ES_tradnl" sz="2800" dirty="0" err="1"/>
              <a:t>contribution</a:t>
            </a:r>
            <a:r>
              <a:rPr lang="es-ES_tradnl" sz="2800" dirty="0"/>
              <a:t> to </a:t>
            </a:r>
            <a:r>
              <a:rPr lang="es-ES_tradnl" sz="2800" dirty="0" err="1"/>
              <a:t>an</a:t>
            </a:r>
            <a:r>
              <a:rPr lang="es-ES_tradnl" sz="2800" dirty="0"/>
              <a:t> internet </a:t>
            </a:r>
            <a:r>
              <a:rPr lang="es-ES_tradnl" sz="2800" dirty="0" err="1"/>
              <a:t>forum</a:t>
            </a:r>
            <a:r>
              <a:rPr lang="es-ES_tradnl" sz="2800" dirty="0"/>
              <a:t> </a:t>
            </a:r>
            <a:r>
              <a:rPr lang="es-ES_tradnl" sz="2800" dirty="0" err="1"/>
              <a:t>on</a:t>
            </a:r>
            <a:r>
              <a:rPr lang="es-ES_tradnl" sz="2800" dirty="0"/>
              <a:t> </a:t>
            </a:r>
            <a:r>
              <a:rPr lang="es-ES_tradnl" sz="2800" dirty="0" err="1"/>
              <a:t>future</a:t>
            </a:r>
            <a:r>
              <a:rPr lang="es-ES_tradnl" sz="2800" dirty="0"/>
              <a:t> </a:t>
            </a:r>
            <a:r>
              <a:rPr lang="es-ES_tradnl" sz="2800" dirty="0" err="1"/>
              <a:t>plans</a:t>
            </a:r>
            <a:r>
              <a:rPr lang="es-ES_tradnl" sz="2800" dirty="0"/>
              <a:t>. </a:t>
            </a:r>
            <a:r>
              <a:rPr lang="es-ES_tradnl" sz="2800" dirty="0" err="1"/>
              <a:t>Include</a:t>
            </a:r>
            <a:r>
              <a:rPr lang="es-ES_tradnl" sz="2800" dirty="0"/>
              <a:t>:</a:t>
            </a:r>
          </a:p>
          <a:p>
            <a:pPr marL="342900" indent="-342900">
              <a:buFontTx/>
              <a:buChar char="-"/>
            </a:pPr>
            <a:r>
              <a:rPr lang="es-ES_tradnl" dirty="0" err="1"/>
              <a:t>Details</a:t>
            </a:r>
            <a:r>
              <a:rPr lang="es-ES_tradnl" dirty="0"/>
              <a:t> </a:t>
            </a:r>
            <a:r>
              <a:rPr lang="es-ES_tradnl" dirty="0" err="1"/>
              <a:t>about</a:t>
            </a:r>
            <a:r>
              <a:rPr lang="es-ES_tradnl" dirty="0"/>
              <a:t> </a:t>
            </a:r>
            <a:r>
              <a:rPr lang="es-ES_tradnl" dirty="0" err="1"/>
              <a:t>your</a:t>
            </a:r>
            <a:r>
              <a:rPr lang="es-ES_tradnl" dirty="0"/>
              <a:t> </a:t>
            </a:r>
            <a:r>
              <a:rPr lang="es-ES_tradnl" dirty="0" err="1"/>
              <a:t>family</a:t>
            </a:r>
            <a:r>
              <a:rPr lang="es-ES_tradnl" dirty="0"/>
              <a:t> </a:t>
            </a:r>
          </a:p>
          <a:p>
            <a:pPr marL="342900" indent="-342900">
              <a:buFontTx/>
              <a:buChar char="-"/>
            </a:pPr>
            <a:r>
              <a:rPr lang="es-ES_tradnl" dirty="0" err="1"/>
              <a:t>What</a:t>
            </a:r>
            <a:r>
              <a:rPr lang="es-ES_tradnl" dirty="0"/>
              <a:t> </a:t>
            </a:r>
            <a:r>
              <a:rPr lang="es-ES_tradnl" dirty="0" err="1"/>
              <a:t>would</a:t>
            </a:r>
            <a:r>
              <a:rPr lang="es-ES_tradnl" dirty="0"/>
              <a:t> </a:t>
            </a:r>
            <a:r>
              <a:rPr lang="es-ES_tradnl" dirty="0" err="1"/>
              <a:t>you</a:t>
            </a:r>
            <a:r>
              <a:rPr lang="es-ES_tradnl" dirty="0"/>
              <a:t> </a:t>
            </a:r>
            <a:r>
              <a:rPr lang="es-ES_tradnl" dirty="0" err="1"/>
              <a:t>like</a:t>
            </a:r>
            <a:r>
              <a:rPr lang="es-ES_tradnl" dirty="0"/>
              <a:t> to do </a:t>
            </a:r>
            <a:r>
              <a:rPr lang="es-ES_tradnl" dirty="0" err="1"/>
              <a:t>after</a:t>
            </a:r>
            <a:r>
              <a:rPr lang="es-ES_tradnl" dirty="0"/>
              <a:t> </a:t>
            </a:r>
            <a:r>
              <a:rPr lang="es-ES_tradnl" dirty="0" err="1"/>
              <a:t>leaving</a:t>
            </a:r>
            <a:r>
              <a:rPr lang="es-ES_tradnl" dirty="0"/>
              <a:t> </a:t>
            </a:r>
            <a:r>
              <a:rPr lang="es-ES_tradnl" dirty="0" err="1"/>
              <a:t>school</a:t>
            </a:r>
            <a:r>
              <a:rPr lang="es-ES_tradnl" dirty="0"/>
              <a:t> (</a:t>
            </a:r>
            <a:r>
              <a:rPr lang="es-ES_tradnl" dirty="0" err="1"/>
              <a:t>Vorrei</a:t>
            </a:r>
            <a:r>
              <a:rPr lang="es-ES_tradnl" dirty="0"/>
              <a:t>… </a:t>
            </a:r>
            <a:r>
              <a:rPr lang="es-ES_tradnl" dirty="0" err="1"/>
              <a:t>Faró</a:t>
            </a:r>
            <a:r>
              <a:rPr lang="es-ES_tradnl" dirty="0"/>
              <a:t>…)</a:t>
            </a:r>
          </a:p>
          <a:p>
            <a:pPr marL="342900" indent="-342900">
              <a:buFontTx/>
              <a:buChar char="-"/>
            </a:pPr>
            <a:r>
              <a:rPr lang="es-ES_tradnl" dirty="0" err="1"/>
              <a:t>Whether</a:t>
            </a:r>
            <a:r>
              <a:rPr lang="es-ES_tradnl" dirty="0"/>
              <a:t> </a:t>
            </a:r>
            <a:r>
              <a:rPr lang="es-ES_tradnl" dirty="0" err="1"/>
              <a:t>you</a:t>
            </a:r>
            <a:r>
              <a:rPr lang="es-ES_tradnl" dirty="0"/>
              <a:t> </a:t>
            </a:r>
            <a:r>
              <a:rPr lang="es-ES_tradnl" dirty="0" err="1"/>
              <a:t>intend</a:t>
            </a:r>
            <a:r>
              <a:rPr lang="es-ES_tradnl" dirty="0"/>
              <a:t> to </a:t>
            </a:r>
            <a:r>
              <a:rPr lang="es-ES_tradnl" dirty="0" err="1"/>
              <a:t>get</a:t>
            </a:r>
            <a:r>
              <a:rPr lang="es-ES_tradnl" dirty="0"/>
              <a:t> </a:t>
            </a:r>
            <a:r>
              <a:rPr lang="es-ES_tradnl" dirty="0" err="1"/>
              <a:t>married</a:t>
            </a:r>
            <a:r>
              <a:rPr lang="es-ES_tradnl" dirty="0"/>
              <a:t> and </a:t>
            </a:r>
            <a:r>
              <a:rPr lang="es-ES_tradnl" dirty="0" err="1"/>
              <a:t>when</a:t>
            </a:r>
            <a:r>
              <a:rPr lang="es-ES_tradnl" dirty="0"/>
              <a:t> (</a:t>
            </a:r>
            <a:r>
              <a:rPr lang="es-ES_tradnl" dirty="0" err="1"/>
              <a:t>Voglio</a:t>
            </a:r>
            <a:r>
              <a:rPr lang="es-ES_tradnl" dirty="0"/>
              <a:t>… </a:t>
            </a:r>
            <a:r>
              <a:rPr lang="es-ES_tradnl" dirty="0" err="1"/>
              <a:t>Vorrei</a:t>
            </a:r>
            <a:r>
              <a:rPr lang="es-ES_tradnl" dirty="0"/>
              <a:t>… Ho </a:t>
            </a:r>
            <a:r>
              <a:rPr lang="es-ES_tradnl" dirty="0" err="1"/>
              <a:t>intenzione</a:t>
            </a:r>
            <a:r>
              <a:rPr lang="es-ES_tradnl" dirty="0"/>
              <a:t> di…)</a:t>
            </a:r>
          </a:p>
          <a:p>
            <a:pPr marL="342900" indent="-342900">
              <a:buFontTx/>
              <a:buChar char="-"/>
            </a:pPr>
            <a:r>
              <a:rPr lang="es-ES_tradnl" dirty="0" err="1"/>
              <a:t>Whether</a:t>
            </a:r>
            <a:r>
              <a:rPr lang="es-ES_tradnl" dirty="0"/>
              <a:t> </a:t>
            </a:r>
            <a:r>
              <a:rPr lang="es-ES_tradnl" dirty="0" err="1"/>
              <a:t>you</a:t>
            </a:r>
            <a:r>
              <a:rPr lang="es-ES_tradnl" dirty="0"/>
              <a:t> </a:t>
            </a:r>
            <a:r>
              <a:rPr lang="es-ES_tradnl" dirty="0" err="1"/>
              <a:t>would</a:t>
            </a:r>
            <a:r>
              <a:rPr lang="es-ES_tradnl" dirty="0"/>
              <a:t> </a:t>
            </a:r>
            <a:r>
              <a:rPr lang="es-ES_tradnl" dirty="0" err="1"/>
              <a:t>like</a:t>
            </a:r>
            <a:r>
              <a:rPr lang="es-ES_tradnl" dirty="0"/>
              <a:t> to </a:t>
            </a:r>
            <a:r>
              <a:rPr lang="es-ES_tradnl" dirty="0" err="1"/>
              <a:t>have</a:t>
            </a:r>
            <a:r>
              <a:rPr lang="es-ES_tradnl" dirty="0"/>
              <a:t> </a:t>
            </a:r>
            <a:r>
              <a:rPr lang="es-ES_tradnl" dirty="0" err="1"/>
              <a:t>children</a:t>
            </a:r>
            <a:r>
              <a:rPr lang="es-ES_tradnl" dirty="0"/>
              <a:t> (</a:t>
            </a:r>
            <a:r>
              <a:rPr lang="es-ES_tradnl" dirty="0" err="1"/>
              <a:t>Vorrei</a:t>
            </a:r>
            <a:r>
              <a:rPr lang="es-ES_tradnl" dirty="0"/>
              <a:t>… Non </a:t>
            </a:r>
            <a:r>
              <a:rPr lang="es-ES_tradnl" dirty="0" err="1"/>
              <a:t>vorrei</a:t>
            </a:r>
            <a:r>
              <a:rPr lang="es-ES_tradnl" dirty="0"/>
              <a:t>…)</a:t>
            </a:r>
          </a:p>
        </p:txBody>
      </p:sp>
    </p:spTree>
    <p:extLst>
      <p:ext uri="{BB962C8B-B14F-4D97-AF65-F5344CB8AC3E}">
        <p14:creationId xmlns:p14="http://schemas.microsoft.com/office/powerpoint/2010/main" val="1196304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E9B15B4-B39A-6C48-9F53-E8EC2A640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459" y="566670"/>
            <a:ext cx="10658341" cy="6130344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s-ES_tradnl" dirty="0"/>
              <a:t>1. </a:t>
            </a:r>
            <a:r>
              <a:rPr lang="es-ES_tradnl" dirty="0" err="1"/>
              <a:t>Nella</a:t>
            </a:r>
            <a:r>
              <a:rPr lang="es-ES_tradnl" dirty="0"/>
              <a:t> </a:t>
            </a:r>
            <a:r>
              <a:rPr lang="es-ES_tradnl" dirty="0" err="1"/>
              <a:t>mia</a:t>
            </a:r>
            <a:r>
              <a:rPr lang="es-ES_tradnl" dirty="0"/>
              <a:t> </a:t>
            </a:r>
            <a:r>
              <a:rPr lang="es-ES_tradnl" dirty="0" err="1"/>
              <a:t>fami</a:t>
            </a:r>
            <a:r>
              <a:rPr lang="it-IT" dirty="0"/>
              <a:t>glia...</a:t>
            </a:r>
            <a:br>
              <a:rPr lang="it-IT" dirty="0"/>
            </a:br>
            <a:r>
              <a:rPr lang="it-IT" dirty="0"/>
              <a:t>    La mia famiglia è composta da...</a:t>
            </a:r>
            <a:br>
              <a:rPr lang="it-IT" dirty="0"/>
            </a:br>
            <a:r>
              <a:rPr lang="it-IT" dirty="0"/>
              <a:t>2. Nel futuro vorrei/mi piacerebbe+ infinitive</a:t>
            </a:r>
            <a:br>
              <a:rPr lang="it-IT" dirty="0"/>
            </a:br>
            <a:r>
              <a:rPr lang="it-IT" dirty="0"/>
              <a:t>     Il mio sogno è...</a:t>
            </a:r>
            <a:br>
              <a:rPr lang="it-IT" dirty="0"/>
            </a:br>
            <a:r>
              <a:rPr lang="it-IT" dirty="0"/>
              <a:t>     Il mio sogno nel cassetto è...</a:t>
            </a:r>
            <a:br>
              <a:rPr lang="it-IT" dirty="0"/>
            </a:br>
            <a:r>
              <a:rPr lang="it-IT" dirty="0"/>
              <a:t>     Ho sempre sognato di fare/studiare...</a:t>
            </a:r>
            <a:br>
              <a:rPr lang="it-IT" dirty="0"/>
            </a:br>
            <a:r>
              <a:rPr lang="it-IT" dirty="0"/>
              <a:t>      Sono sicuro/a che studierò...</a:t>
            </a:r>
            <a:br>
              <a:rPr lang="it-IT" dirty="0"/>
            </a:br>
            <a:r>
              <a:rPr lang="it-IT" dirty="0"/>
              <a:t>     (Non) andrò all’università perché...</a:t>
            </a:r>
            <a:br>
              <a:rPr lang="it-IT" dirty="0"/>
            </a:br>
            <a:r>
              <a:rPr lang="it-IT" dirty="0"/>
              <a:t>3.  Mi sposerò all’età di...</a:t>
            </a:r>
            <a:br>
              <a:rPr lang="it-IT" dirty="0"/>
            </a:br>
            <a:r>
              <a:rPr lang="it-IT" dirty="0"/>
              <a:t>     (Non) Mi piacerebbe sposarmi perché...</a:t>
            </a:r>
            <a:br>
              <a:rPr lang="it-IT" dirty="0"/>
            </a:br>
            <a:r>
              <a:rPr lang="it-IT" dirty="0"/>
              <a:t>4. Mi piacerebbe avere ... bambini.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776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7447" y="2903929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it-IT" dirty="0"/>
              <a:t>Preferisco il matrimonio perché...</a:t>
            </a:r>
            <a:br>
              <a:rPr lang="it-IT" dirty="0"/>
            </a:br>
            <a:br>
              <a:rPr lang="it-IT" dirty="0"/>
            </a:br>
            <a:r>
              <a:rPr lang="it-IT" dirty="0"/>
              <a:t>Preferisco la convivenza perché... </a:t>
            </a:r>
            <a:br>
              <a:rPr lang="it-IT" dirty="0"/>
            </a:br>
            <a:br>
              <a:rPr lang="it-IT" dirty="0"/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25136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FEA654-F4DD-7449-86EF-A9FC0FA5AC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8338" y="682580"/>
            <a:ext cx="10645462" cy="5494383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it-IT" dirty="0"/>
              <a:t>Se c’è fiducia nel proprio partner, non c’è bisogno di sposarsi per confermarlo / il matrimonio serve solo a confermarlo</a:t>
            </a:r>
          </a:p>
          <a:p>
            <a:pPr>
              <a:lnSpc>
                <a:spcPct val="150000"/>
              </a:lnSpc>
            </a:pPr>
            <a:r>
              <a:rPr lang="it-IT" dirty="0"/>
              <a:t>La convivenza aiuta a scoprire qualità in una coppia e prepara per il matrimonio</a:t>
            </a:r>
          </a:p>
          <a:p>
            <a:pPr>
              <a:lnSpc>
                <a:spcPct val="150000"/>
              </a:lnSpc>
            </a:pPr>
            <a:r>
              <a:rPr lang="it-IT" dirty="0"/>
              <a:t>Il matrimonio è la conferma dell’amore che esiste in una coppia/ è il mio sogno / è l’unione tra due persone che si amano...</a:t>
            </a:r>
          </a:p>
          <a:p>
            <a:pPr>
              <a:lnSpc>
                <a:spcPct val="150000"/>
              </a:lnSpc>
            </a:pPr>
            <a:r>
              <a:rPr lang="it-IT" dirty="0"/>
              <a:t>In futuro andrò a convivere ma non mi sposerò perché penso non sia necessario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248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A16FD73-72EB-9242-A317-8B2351050C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913" y="734096"/>
            <a:ext cx="10812887" cy="5442867"/>
          </a:xfrm>
        </p:spPr>
        <p:txBody>
          <a:bodyPr>
            <a:normAutofit/>
          </a:bodyPr>
          <a:lstStyle/>
          <a:p>
            <a:r>
              <a:rPr lang="it-IT" sz="3200" dirty="0"/>
              <a:t>I miei genitori pensano che io debba diventare... ma io preferirei fare/diventare...</a:t>
            </a:r>
            <a:br>
              <a:rPr lang="it-IT" sz="3200" dirty="0"/>
            </a:br>
            <a:br>
              <a:rPr lang="it-IT" sz="3200" dirty="0"/>
            </a:br>
            <a:r>
              <a:rPr lang="it-IT" sz="3200" dirty="0"/>
              <a:t>Penso che i bambini siano... perciò vorrei...</a:t>
            </a:r>
            <a:br>
              <a:rPr lang="it-IT" sz="3200" dirty="0"/>
            </a:br>
            <a:br>
              <a:rPr lang="it-IT" sz="3200" dirty="0"/>
            </a:br>
            <a:r>
              <a:rPr lang="it-IT" sz="3200" dirty="0"/>
              <a:t>Mio fratello è più/meno.... di ... perché...</a:t>
            </a:r>
            <a:br>
              <a:rPr lang="it-IT" sz="3200" dirty="0"/>
            </a:br>
            <a:br>
              <a:rPr lang="it-IT" sz="3200" dirty="0"/>
            </a:br>
            <a:r>
              <a:rPr lang="it-IT" sz="3200" dirty="0"/>
              <a:t>Mi piacerebbe che la mia famiglia fosse più/meno...</a:t>
            </a:r>
            <a:br>
              <a:rPr lang="it-IT" sz="3200" dirty="0"/>
            </a:br>
            <a:br>
              <a:rPr lang="it-IT" sz="3200" dirty="0"/>
            </a:br>
            <a:r>
              <a:rPr lang="it-IT" sz="3200" dirty="0"/>
              <a:t>Vorrei che la mia famiglia futura fosse più/meno.... della mia famiglia attuale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691441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165</Words>
  <Application>Microsoft Macintosh PowerPoint</Application>
  <PresentationFormat>Widescreen</PresentationFormat>
  <Paragraphs>13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Writing</vt:lpstr>
      <vt:lpstr>PowerPoint Presentation</vt:lpstr>
      <vt:lpstr>Preferisco il matrimonio perché...  Preferisco la convivenza perché...   </vt:lpstr>
      <vt:lpstr>PowerPoint Presentation</vt:lpstr>
      <vt:lpstr>PowerPoint Presentation</vt:lpstr>
    </vt:vector>
  </TitlesOfParts>
  <Company>RM Education</Company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</dc:title>
  <dc:creator>Andrea Mossoni</dc:creator>
  <cp:lastModifiedBy>Microsoft Office User</cp:lastModifiedBy>
  <cp:revision>5</cp:revision>
  <dcterms:created xsi:type="dcterms:W3CDTF">2017-10-16T15:04:47Z</dcterms:created>
  <dcterms:modified xsi:type="dcterms:W3CDTF">2018-03-23T16:02:43Z</dcterms:modified>
</cp:coreProperties>
</file>