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9" d="100"/>
          <a:sy n="49" d="100"/>
        </p:scale>
        <p:origin x="-3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5946-232C-4284-B931-A869848950E2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C06D-7B0C-492E-8662-A6F43BFF86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21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5946-232C-4284-B931-A869848950E2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C06D-7B0C-492E-8662-A6F43BFF86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55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5946-232C-4284-B931-A869848950E2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C06D-7B0C-492E-8662-A6F43BFF86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25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5946-232C-4284-B931-A869848950E2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C06D-7B0C-492E-8662-A6F43BFF86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36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5946-232C-4284-B931-A869848950E2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C06D-7B0C-492E-8662-A6F43BFF86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99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5946-232C-4284-B931-A869848950E2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C06D-7B0C-492E-8662-A6F43BFF86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35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5946-232C-4284-B931-A869848950E2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C06D-7B0C-492E-8662-A6F43BFF86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02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5946-232C-4284-B931-A869848950E2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C06D-7B0C-492E-8662-A6F43BFF86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70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5946-232C-4284-B931-A869848950E2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C06D-7B0C-492E-8662-A6F43BFF86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43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5946-232C-4284-B931-A869848950E2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C06D-7B0C-492E-8662-A6F43BFF86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39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5946-232C-4284-B931-A869848950E2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C06D-7B0C-492E-8662-A6F43BFF86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70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5946-232C-4284-B931-A869848950E2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C06D-7B0C-492E-8662-A6F43BFF86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52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2" y="0"/>
            <a:ext cx="10191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655" y="21550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Scrivi i quattro esempi di </a:t>
            </a:r>
            <a:r>
              <a:rPr lang="it-IT" b="1" dirty="0" smtClean="0"/>
              <a:t>present continuous </a:t>
            </a:r>
            <a:r>
              <a:rPr lang="it-IT" dirty="0" smtClean="0"/>
              <a:t>che si trovano nel passaggio.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Scegli un verbo e scrivi la coniugazione nel </a:t>
            </a:r>
            <a:r>
              <a:rPr lang="it-IT" b="1" dirty="0" smtClean="0"/>
              <a:t>present continuous</a:t>
            </a:r>
            <a:endParaRPr lang="it-IT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58830" y="44507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/>
              <a:t>Stare</a:t>
            </a:r>
            <a:r>
              <a:rPr lang="it-IT" dirty="0" smtClean="0"/>
              <a:t> + verb ending in </a:t>
            </a:r>
            <a:r>
              <a:rPr lang="it-IT" b="1" dirty="0" smtClean="0"/>
              <a:t>-ndo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958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111" y="24663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4900" b="1" dirty="0" smtClean="0"/>
              <a:t>Cosa stai facendo?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- scaricare musica</a:t>
            </a:r>
            <a:br>
              <a:rPr lang="it-IT" dirty="0" smtClean="0"/>
            </a:br>
            <a:r>
              <a:rPr lang="it-IT" dirty="0" smtClean="0"/>
              <a:t>- inviare messaggi </a:t>
            </a:r>
            <a:br>
              <a:rPr lang="it-IT" dirty="0" smtClean="0"/>
            </a:br>
            <a:r>
              <a:rPr lang="it-IT" dirty="0" smtClean="0"/>
              <a:t>- mandare una mail</a:t>
            </a:r>
            <a:br>
              <a:rPr lang="it-IT" dirty="0" smtClean="0"/>
            </a:br>
            <a:r>
              <a:rPr lang="it-IT" dirty="0" smtClean="0"/>
              <a:t>- eliminare la spam</a:t>
            </a:r>
            <a:br>
              <a:rPr lang="it-IT" dirty="0" smtClean="0"/>
            </a:br>
            <a:r>
              <a:rPr lang="it-IT" dirty="0" smtClean="0"/>
              <a:t>- navigare su internet</a:t>
            </a:r>
            <a:br>
              <a:rPr lang="it-IT" dirty="0" smtClean="0"/>
            </a:br>
            <a:r>
              <a:rPr lang="it-IT" dirty="0" smtClean="0"/>
              <a:t>- chattare in una sala chat</a:t>
            </a:r>
            <a:br>
              <a:rPr lang="it-IT" dirty="0" smtClean="0"/>
            </a:br>
            <a:r>
              <a:rPr lang="it-IT" dirty="0" smtClean="0"/>
              <a:t>- leggere un giornale in linea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915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2402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 b="1" dirty="0" smtClean="0"/>
              <a:t>Traduci le seguenti frasi</a:t>
            </a:r>
            <a:endParaRPr lang="it-IT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8544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t-IT" dirty="0" smtClean="0"/>
              <a:t>I take a lot of fotos with my tablet</a:t>
            </a:r>
          </a:p>
          <a:p>
            <a:pPr marL="514350" indent="-514350">
              <a:buAutoNum type="arabicPeriod"/>
            </a:pPr>
            <a:r>
              <a:rPr lang="it-IT" dirty="0" smtClean="0"/>
              <a:t>I prefer sending emails than texts messages</a:t>
            </a:r>
          </a:p>
          <a:p>
            <a:pPr marL="514350" indent="-514350">
              <a:buAutoNum type="arabicPeriod"/>
            </a:pPr>
            <a:r>
              <a:rPr lang="it-IT" dirty="0" smtClean="0"/>
              <a:t>We are helping young children to use a laptop</a:t>
            </a:r>
          </a:p>
          <a:p>
            <a:pPr marL="514350" indent="-514350">
              <a:buAutoNum type="arabicPeriod"/>
            </a:pPr>
            <a:r>
              <a:rPr lang="it-IT" dirty="0" smtClean="0"/>
              <a:t>I hate spam emails</a:t>
            </a:r>
          </a:p>
          <a:p>
            <a:pPr marL="514350" indent="-514350">
              <a:buAutoNum type="arabicPeriod"/>
            </a:pPr>
            <a:r>
              <a:rPr lang="it-IT" dirty="0" smtClean="0"/>
              <a:t>Mobile technology is very important for everyone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266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Match up questions and answers. </a:t>
            </a:r>
            <a:r>
              <a:rPr lang="it-IT" smtClean="0"/>
              <a:t>Two answers are not needed.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19" y="1961812"/>
            <a:ext cx="676883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t-IT" dirty="0" smtClean="0"/>
              <a:t>Com’é il tuo nuovo computer?</a:t>
            </a:r>
          </a:p>
          <a:p>
            <a:pPr marL="514350" indent="-514350">
              <a:buAutoNum type="arabicPeriod"/>
            </a:pPr>
            <a:r>
              <a:rPr lang="it-IT" dirty="0" smtClean="0"/>
              <a:t>Quante ore al giorno passi su facebook?</a:t>
            </a:r>
          </a:p>
          <a:p>
            <a:pPr marL="514350" indent="-514350">
              <a:buAutoNum type="arabicPeriod"/>
            </a:pPr>
            <a:r>
              <a:rPr lang="it-IT" dirty="0" smtClean="0"/>
              <a:t>Dove vivono i tuoi zii?</a:t>
            </a:r>
          </a:p>
          <a:p>
            <a:pPr marL="514350" indent="-514350">
              <a:buAutoNum type="arabicPeriod"/>
            </a:pPr>
            <a:r>
              <a:rPr lang="it-IT" dirty="0" smtClean="0"/>
              <a:t>Cosa stai facendo?</a:t>
            </a:r>
          </a:p>
          <a:p>
            <a:pPr marL="514350" indent="-514350">
              <a:buAutoNum type="arabicPeriod"/>
            </a:pPr>
            <a:r>
              <a:rPr lang="it-IT" dirty="0" smtClean="0"/>
              <a:t>Chi usa di piú l’internet a casa tua?</a:t>
            </a:r>
          </a:p>
          <a:p>
            <a:pPr marL="514350" indent="-514350">
              <a:buAutoNum type="arabicPeriod"/>
            </a:pPr>
            <a:r>
              <a:rPr lang="it-IT" dirty="0" smtClean="0"/>
              <a:t>Quando scarichi musica?</a:t>
            </a:r>
          </a:p>
          <a:p>
            <a:pPr marL="514350" indent="-514350">
              <a:buAutoNum type="arabicPeriod"/>
            </a:pPr>
            <a:r>
              <a:rPr lang="it-IT" dirty="0" smtClean="0"/>
              <a:t>Perché preferisci Twitter?</a:t>
            </a:r>
          </a:p>
          <a:p>
            <a:pPr marL="514350" indent="-514350">
              <a:buAutoNum type="arabicPeriod"/>
            </a:pPr>
            <a:r>
              <a:rPr lang="it-IT" dirty="0" smtClean="0"/>
              <a:t>Come ascolti la musica?</a:t>
            </a:r>
            <a:endParaRPr lang="it-IT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88285" y="1749391"/>
            <a:ext cx="6768830" cy="4776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eriod"/>
            </a:pPr>
            <a:r>
              <a:rPr lang="it-IT" dirty="0" smtClean="0"/>
              <a:t>In Australia</a:t>
            </a:r>
          </a:p>
          <a:p>
            <a:pPr marL="514350" indent="-514350">
              <a:buAutoNum type="alphaLcPeriod"/>
            </a:pPr>
            <a:r>
              <a:rPr lang="it-IT" dirty="0" smtClean="0"/>
              <a:t>I fine settimana</a:t>
            </a:r>
          </a:p>
          <a:p>
            <a:pPr marL="514350" indent="-514350">
              <a:buAutoNum type="alphaLcPeriod"/>
            </a:pPr>
            <a:r>
              <a:rPr lang="it-IT" dirty="0" smtClean="0"/>
              <a:t>Perché é piú facile</a:t>
            </a:r>
          </a:p>
          <a:p>
            <a:pPr marL="514350" indent="-514350">
              <a:buAutoNum type="alphaLcPeriod"/>
            </a:pPr>
            <a:r>
              <a:rPr lang="it-IT" dirty="0" smtClean="0"/>
              <a:t>Mio padre, credo. É dipendente!</a:t>
            </a:r>
          </a:p>
          <a:p>
            <a:pPr marL="514350" indent="-514350">
              <a:buAutoNum type="alphaLcPeriod"/>
            </a:pPr>
            <a:r>
              <a:rPr lang="it-IT" dirty="0" smtClean="0"/>
              <a:t>C’é un cinema nel centro</a:t>
            </a:r>
          </a:p>
          <a:p>
            <a:pPr marL="514350" indent="-514350">
              <a:buAutoNum type="alphaLcPeriod"/>
            </a:pPr>
            <a:r>
              <a:rPr lang="it-IT" dirty="0" smtClean="0"/>
              <a:t>É bianco e nero</a:t>
            </a:r>
          </a:p>
          <a:p>
            <a:pPr marL="514350" indent="-514350">
              <a:buAutoNum type="alphaLcPeriod"/>
            </a:pPr>
            <a:r>
              <a:rPr lang="it-IT" dirty="0" smtClean="0"/>
              <a:t>Su internet</a:t>
            </a:r>
          </a:p>
          <a:p>
            <a:pPr marL="514350" indent="-514350">
              <a:buAutoNum type="alphaLcPeriod"/>
            </a:pPr>
            <a:r>
              <a:rPr lang="it-IT" dirty="0" smtClean="0"/>
              <a:t>Manderemo un messaggio</a:t>
            </a:r>
          </a:p>
          <a:p>
            <a:pPr marL="514350" indent="-514350">
              <a:buAutoNum type="alphaLcPeriod"/>
            </a:pPr>
            <a:r>
              <a:rPr lang="it-IT" dirty="0" smtClean="0"/>
              <a:t>Normalmente tre.</a:t>
            </a:r>
          </a:p>
          <a:p>
            <a:pPr marL="514350" indent="-514350">
              <a:buAutoNum type="alphaLcPeriod"/>
            </a:pPr>
            <a:r>
              <a:rPr lang="it-IT" dirty="0" smtClean="0"/>
              <a:t>Sto mandando una mail.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9596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161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Scrivi i quattro esempi di present continuous che si trovano nel passaggio.  Scegli un verbo e scrivi la coniugazione nel present continuous</vt:lpstr>
      <vt:lpstr>Cosa stai facendo?  - scaricare musica - inviare messaggi  - mandare una mail - eliminare la spam - navigare su internet - chattare in una sala chat - leggere un giornale in linea</vt:lpstr>
      <vt:lpstr>Traduci le seguenti frasi</vt:lpstr>
      <vt:lpstr>Match up questions and answers. Two answers are not needed.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Mossoni</dc:creator>
  <cp:lastModifiedBy>Andrea Mossoni</cp:lastModifiedBy>
  <cp:revision>3</cp:revision>
  <dcterms:created xsi:type="dcterms:W3CDTF">2017-12-06T07:54:52Z</dcterms:created>
  <dcterms:modified xsi:type="dcterms:W3CDTF">2017-12-06T08:29:29Z</dcterms:modified>
</cp:coreProperties>
</file>