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7E71-D293-42DC-A909-2BAEE70BB8AD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2CA-CF40-4D83-A756-D2483DC4B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19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7E71-D293-42DC-A909-2BAEE70BB8AD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2CA-CF40-4D83-A756-D2483DC4B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8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7E71-D293-42DC-A909-2BAEE70BB8AD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2CA-CF40-4D83-A756-D2483DC4B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23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7E71-D293-42DC-A909-2BAEE70BB8AD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2CA-CF40-4D83-A756-D2483DC4B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01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7E71-D293-42DC-A909-2BAEE70BB8AD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2CA-CF40-4D83-A756-D2483DC4B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44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7E71-D293-42DC-A909-2BAEE70BB8AD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2CA-CF40-4D83-A756-D2483DC4B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57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7E71-D293-42DC-A909-2BAEE70BB8AD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2CA-CF40-4D83-A756-D2483DC4B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6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7E71-D293-42DC-A909-2BAEE70BB8AD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2CA-CF40-4D83-A756-D2483DC4B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59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7E71-D293-42DC-A909-2BAEE70BB8AD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2CA-CF40-4D83-A756-D2483DC4B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43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7E71-D293-42DC-A909-2BAEE70BB8AD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2CA-CF40-4D83-A756-D2483DC4B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22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7E71-D293-42DC-A909-2BAEE70BB8AD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2CA-CF40-4D83-A756-D2483DC4B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09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D7E71-D293-42DC-A909-2BAEE70BB8AD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162CA-CF40-4D83-A756-D2483DC4B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3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Replies Amici Textbook</a:t>
            </a:r>
            <a:br>
              <a:rPr lang="en-GB" dirty="0" smtClean="0"/>
            </a:br>
            <a:r>
              <a:rPr lang="en-GB" dirty="0" err="1" smtClean="0"/>
              <a:t>pagina</a:t>
            </a:r>
            <a:r>
              <a:rPr lang="en-GB" dirty="0" smtClean="0"/>
              <a:t> 100, </a:t>
            </a:r>
            <a:r>
              <a:rPr lang="en-GB" dirty="0" err="1" smtClean="0"/>
              <a:t>esercizio</a:t>
            </a:r>
            <a:r>
              <a:rPr lang="en-GB" dirty="0" smtClean="0"/>
              <a:t> 3b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2400" dirty="0" smtClean="0"/>
              <a:t>San Francesco </a:t>
            </a:r>
            <a:r>
              <a:rPr lang="en-GB" sz="2400" dirty="0" err="1" smtClean="0"/>
              <a:t>d’Assisi</a:t>
            </a:r>
            <a:r>
              <a:rPr lang="en-GB" sz="2400" dirty="0" smtClean="0"/>
              <a:t> ha </a:t>
            </a:r>
            <a:r>
              <a:rPr lang="en-GB" sz="2400" dirty="0" err="1" smtClean="0"/>
              <a:t>preparato</a:t>
            </a:r>
            <a:r>
              <a:rPr lang="en-GB" sz="2400" dirty="0" smtClean="0"/>
              <a:t> </a:t>
            </a:r>
            <a:r>
              <a:rPr lang="en-GB" sz="2400" dirty="0" err="1" smtClean="0"/>
              <a:t>il</a:t>
            </a:r>
            <a:r>
              <a:rPr lang="en-GB" sz="2400" dirty="0" smtClean="0"/>
              <a:t> primo </a:t>
            </a:r>
            <a:r>
              <a:rPr lang="en-GB" sz="2400" dirty="0" err="1" smtClean="0"/>
              <a:t>presepe</a:t>
            </a:r>
            <a:r>
              <a:rPr lang="en-GB" sz="2400" dirty="0" smtClean="0"/>
              <a:t> </a:t>
            </a:r>
            <a:r>
              <a:rPr lang="en-GB" sz="2400" dirty="0" err="1" smtClean="0"/>
              <a:t>umano</a:t>
            </a:r>
            <a:r>
              <a:rPr lang="en-GB" sz="2400" dirty="0" smtClean="0"/>
              <a:t> </a:t>
            </a:r>
            <a:r>
              <a:rPr lang="en-GB" sz="2400" dirty="0" err="1" smtClean="0"/>
              <a:t>nel</a:t>
            </a:r>
            <a:r>
              <a:rPr lang="en-GB" sz="2400" dirty="0" smtClean="0"/>
              <a:t> 1223.</a:t>
            </a:r>
          </a:p>
          <a:p>
            <a:pPr marL="514350" indent="-514350">
              <a:buAutoNum type="arabicPeriod"/>
            </a:pPr>
            <a:r>
              <a:rPr lang="en-GB" sz="2400" dirty="0" err="1" smtClean="0"/>
              <a:t>Capodanno</a:t>
            </a:r>
            <a:r>
              <a:rPr lang="en-GB" sz="2400" dirty="0" smtClean="0"/>
              <a:t> è la </a:t>
            </a:r>
            <a:r>
              <a:rPr lang="en-GB" sz="2400" dirty="0" err="1" smtClean="0"/>
              <a:t>notte</a:t>
            </a:r>
            <a:r>
              <a:rPr lang="en-GB" sz="2400" dirty="0" smtClean="0"/>
              <a:t> </a:t>
            </a:r>
            <a:r>
              <a:rPr lang="en-GB" sz="2400" dirty="0" err="1" smtClean="0"/>
              <a:t>fra</a:t>
            </a:r>
            <a:r>
              <a:rPr lang="en-GB" sz="2400" dirty="0" smtClean="0"/>
              <a:t>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trentun</a:t>
            </a:r>
            <a:r>
              <a:rPr lang="en-GB" sz="2400" dirty="0" smtClean="0"/>
              <a:t> </a:t>
            </a:r>
            <a:r>
              <a:rPr lang="en-GB" sz="2400" dirty="0" err="1" smtClean="0"/>
              <a:t>dicembre</a:t>
            </a:r>
            <a:r>
              <a:rPr lang="en-GB" sz="2400" dirty="0" smtClean="0"/>
              <a:t> e </a:t>
            </a:r>
            <a:r>
              <a:rPr lang="en-GB" sz="2400" dirty="0" err="1" smtClean="0"/>
              <a:t>il</a:t>
            </a:r>
            <a:r>
              <a:rPr lang="en-GB" sz="2400" dirty="0" smtClean="0"/>
              <a:t> primo </a:t>
            </a:r>
            <a:r>
              <a:rPr lang="en-GB" sz="2400" dirty="0" err="1" smtClean="0"/>
              <a:t>gennaio</a:t>
            </a:r>
            <a:r>
              <a:rPr lang="en-GB" sz="2400" dirty="0" smtClean="0"/>
              <a:t>.</a:t>
            </a:r>
            <a:endParaRPr lang="en-GB" sz="2400" dirty="0"/>
          </a:p>
          <a:p>
            <a:pPr marL="514350" indent="-514350">
              <a:buAutoNum type="arabicPeriod"/>
            </a:pPr>
            <a:r>
              <a:rPr lang="en-GB" sz="2400" dirty="0" smtClean="0"/>
              <a:t>Per la </a:t>
            </a:r>
            <a:r>
              <a:rPr lang="en-GB" sz="2400" dirty="0" err="1" smtClean="0"/>
              <a:t>notte</a:t>
            </a:r>
            <a:r>
              <a:rPr lang="en-GB" sz="2400" dirty="0" smtClean="0"/>
              <a:t> di </a:t>
            </a:r>
            <a:r>
              <a:rPr lang="en-GB" sz="2400" dirty="0" err="1" smtClean="0"/>
              <a:t>Capodanno</a:t>
            </a:r>
            <a:r>
              <a:rPr lang="en-GB" sz="2400" dirty="0" smtClean="0"/>
              <a:t> </a:t>
            </a:r>
            <a:r>
              <a:rPr lang="en-GB" sz="2400" dirty="0" err="1" smtClean="0"/>
              <a:t>spesso</a:t>
            </a:r>
            <a:r>
              <a:rPr lang="en-GB" sz="2400" dirty="0" smtClean="0"/>
              <a:t> </a:t>
            </a:r>
            <a:r>
              <a:rPr lang="en-GB" sz="2400" dirty="0" err="1" smtClean="0"/>
              <a:t>gli</a:t>
            </a:r>
            <a:r>
              <a:rPr lang="en-GB" sz="2400" dirty="0" smtClean="0"/>
              <a:t> </a:t>
            </a:r>
            <a:r>
              <a:rPr lang="en-GB" sz="2400" dirty="0" err="1" smtClean="0"/>
              <a:t>italiani</a:t>
            </a:r>
            <a:r>
              <a:rPr lang="en-GB" sz="2400" dirty="0" smtClean="0"/>
              <a:t> </a:t>
            </a:r>
            <a:r>
              <a:rPr lang="en-GB" sz="2400" dirty="0" err="1" smtClean="0"/>
              <a:t>vanno</a:t>
            </a:r>
            <a:r>
              <a:rPr lang="en-GB" sz="2400" dirty="0" smtClean="0"/>
              <a:t> ad </a:t>
            </a:r>
            <a:r>
              <a:rPr lang="en-GB" sz="2400" dirty="0" err="1" smtClean="0"/>
              <a:t>una</a:t>
            </a:r>
            <a:r>
              <a:rPr lang="en-GB" sz="2400" dirty="0" smtClean="0"/>
              <a:t> </a:t>
            </a:r>
            <a:r>
              <a:rPr lang="en-GB" sz="2400" dirty="0" err="1" smtClean="0"/>
              <a:t>festa</a:t>
            </a:r>
            <a:r>
              <a:rPr lang="en-GB" sz="2400" dirty="0" smtClean="0"/>
              <a:t> </a:t>
            </a:r>
            <a:r>
              <a:rPr lang="en-GB" sz="2400" dirty="0" err="1" smtClean="0"/>
              <a:t>speciale</a:t>
            </a:r>
            <a:r>
              <a:rPr lang="en-GB" sz="2400" dirty="0" smtClean="0"/>
              <a:t>: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veglione</a:t>
            </a:r>
            <a:r>
              <a:rPr lang="en-GB" sz="2400" dirty="0" smtClean="0"/>
              <a:t>. A </a:t>
            </a:r>
            <a:r>
              <a:rPr lang="en-GB" sz="2400" dirty="0" err="1" smtClean="0"/>
              <a:t>mezzanotte</a:t>
            </a:r>
            <a:r>
              <a:rPr lang="en-GB" sz="2400" dirty="0" smtClean="0"/>
              <a:t> </a:t>
            </a:r>
            <a:r>
              <a:rPr lang="en-GB" sz="2400" dirty="0" err="1" smtClean="0"/>
              <a:t>brindano</a:t>
            </a:r>
            <a:r>
              <a:rPr lang="en-GB" sz="2400" dirty="0" smtClean="0"/>
              <a:t> con lo </a:t>
            </a:r>
            <a:r>
              <a:rPr lang="en-GB" sz="2400" dirty="0" err="1" smtClean="0"/>
              <a:t>spumante</a:t>
            </a:r>
            <a:r>
              <a:rPr lang="en-GB" sz="2400" dirty="0" smtClean="0"/>
              <a:t> o lo champagne.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Si </a:t>
            </a:r>
            <a:r>
              <a:rPr lang="en-GB" sz="2400" dirty="0" err="1" smtClean="0"/>
              <a:t>vede</a:t>
            </a:r>
            <a:r>
              <a:rPr lang="en-GB" sz="2400" dirty="0" smtClean="0"/>
              <a:t> la </a:t>
            </a:r>
            <a:r>
              <a:rPr lang="en-GB" sz="2400" dirty="0" err="1" smtClean="0"/>
              <a:t>Befana</a:t>
            </a:r>
            <a:r>
              <a:rPr lang="en-GB" sz="2400" dirty="0" smtClean="0"/>
              <a:t> la </a:t>
            </a:r>
            <a:r>
              <a:rPr lang="en-GB" sz="2400" dirty="0" err="1" smtClean="0"/>
              <a:t>notte</a:t>
            </a:r>
            <a:r>
              <a:rPr lang="en-GB" sz="2400" dirty="0" smtClean="0"/>
              <a:t> </a:t>
            </a:r>
            <a:r>
              <a:rPr lang="en-GB" sz="2400" dirty="0" err="1" smtClean="0"/>
              <a:t>fra</a:t>
            </a:r>
            <a:r>
              <a:rPr lang="en-GB" sz="2400" dirty="0" smtClean="0"/>
              <a:t> </a:t>
            </a:r>
            <a:r>
              <a:rPr lang="en-GB" sz="2400" dirty="0" err="1" smtClean="0"/>
              <a:t>il</a:t>
            </a:r>
            <a:r>
              <a:rPr lang="en-GB" sz="2400" dirty="0" smtClean="0"/>
              <a:t> 5 e </a:t>
            </a:r>
            <a:r>
              <a:rPr lang="en-GB" sz="2400" dirty="0" err="1" smtClean="0"/>
              <a:t>il</a:t>
            </a:r>
            <a:r>
              <a:rPr lang="en-GB" sz="2400" dirty="0" smtClean="0"/>
              <a:t> 6 </a:t>
            </a:r>
            <a:r>
              <a:rPr lang="en-GB" sz="2400" dirty="0" err="1" smtClean="0"/>
              <a:t>gennaio</a:t>
            </a:r>
            <a:r>
              <a:rPr lang="en-GB" sz="2400" dirty="0" smtClean="0"/>
              <a:t>.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I bambini </a:t>
            </a:r>
            <a:r>
              <a:rPr lang="en-GB" sz="2400" dirty="0" err="1" smtClean="0"/>
              <a:t>lasciano</a:t>
            </a:r>
            <a:r>
              <a:rPr lang="en-GB" sz="2400" dirty="0" smtClean="0"/>
              <a:t> per la </a:t>
            </a:r>
            <a:r>
              <a:rPr lang="en-GB" sz="2400" dirty="0" err="1" smtClean="0"/>
              <a:t>Befana</a:t>
            </a:r>
            <a:r>
              <a:rPr lang="en-GB" sz="2400" dirty="0" smtClean="0"/>
              <a:t> un </a:t>
            </a:r>
            <a:r>
              <a:rPr lang="en-GB" sz="2400" dirty="0" err="1" smtClean="0"/>
              <a:t>piatto</a:t>
            </a:r>
            <a:r>
              <a:rPr lang="en-GB" sz="2400" dirty="0" smtClean="0"/>
              <a:t> con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cibo</a:t>
            </a:r>
            <a:r>
              <a:rPr lang="en-GB" sz="2400" dirty="0" smtClean="0"/>
              <a:t> – un </a:t>
            </a:r>
            <a:r>
              <a:rPr lang="en-GB" sz="2400" dirty="0" err="1" smtClean="0"/>
              <a:t>mandarino</a:t>
            </a:r>
            <a:r>
              <a:rPr lang="en-GB" sz="2400" dirty="0" smtClean="0"/>
              <a:t> o </a:t>
            </a:r>
            <a:r>
              <a:rPr lang="en-GB" sz="2400" dirty="0" err="1" smtClean="0"/>
              <a:t>un’arancia</a:t>
            </a:r>
            <a:r>
              <a:rPr lang="en-GB" sz="2400" dirty="0" smtClean="0"/>
              <a:t> e un </a:t>
            </a:r>
            <a:r>
              <a:rPr lang="en-GB" sz="2400" dirty="0" err="1" smtClean="0"/>
              <a:t>bicchiere</a:t>
            </a:r>
            <a:r>
              <a:rPr lang="en-GB" sz="2400" dirty="0" smtClean="0"/>
              <a:t> di vino.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Porta </a:t>
            </a:r>
            <a:r>
              <a:rPr lang="en-GB" sz="2400" dirty="0" err="1" smtClean="0"/>
              <a:t>una</a:t>
            </a:r>
            <a:r>
              <a:rPr lang="en-GB" sz="2400" dirty="0" smtClean="0"/>
              <a:t> </a:t>
            </a:r>
            <a:r>
              <a:rPr lang="en-GB" sz="2400" dirty="0" err="1" smtClean="0"/>
              <a:t>gonna</a:t>
            </a:r>
            <a:r>
              <a:rPr lang="en-GB" sz="2400" dirty="0" smtClean="0"/>
              <a:t> </a:t>
            </a:r>
            <a:r>
              <a:rPr lang="en-GB" sz="2400" dirty="0" err="1" smtClean="0"/>
              <a:t>scura</a:t>
            </a:r>
            <a:r>
              <a:rPr lang="en-GB" sz="2400" dirty="0" smtClean="0"/>
              <a:t> e </a:t>
            </a:r>
            <a:r>
              <a:rPr lang="en-GB" sz="2400" dirty="0" err="1" smtClean="0"/>
              <a:t>ampia</a:t>
            </a:r>
            <a:r>
              <a:rPr lang="en-GB" sz="2400" dirty="0" smtClean="0"/>
              <a:t>, un </a:t>
            </a:r>
            <a:r>
              <a:rPr lang="en-GB" sz="2400" dirty="0" err="1" smtClean="0"/>
              <a:t>grembiule</a:t>
            </a:r>
            <a:r>
              <a:rPr lang="en-GB" sz="2400" dirty="0" smtClean="0"/>
              <a:t> con le </a:t>
            </a:r>
            <a:r>
              <a:rPr lang="en-GB" sz="2400" dirty="0" err="1" smtClean="0"/>
              <a:t>tasche</a:t>
            </a:r>
            <a:r>
              <a:rPr lang="en-GB" sz="2400" dirty="0" smtClean="0"/>
              <a:t>, </a:t>
            </a:r>
            <a:r>
              <a:rPr lang="en-GB" sz="2400" dirty="0" err="1" smtClean="0"/>
              <a:t>uno</a:t>
            </a:r>
            <a:r>
              <a:rPr lang="en-GB" sz="2400" dirty="0" smtClean="0"/>
              <a:t> </a:t>
            </a:r>
            <a:r>
              <a:rPr lang="en-GB" sz="2400" dirty="0" err="1" smtClean="0"/>
              <a:t>scialle</a:t>
            </a:r>
            <a:r>
              <a:rPr lang="en-GB" sz="2400" dirty="0" smtClean="0"/>
              <a:t>, un </a:t>
            </a:r>
            <a:r>
              <a:rPr lang="en-GB" sz="2400" dirty="0" err="1" smtClean="0"/>
              <a:t>fazzoletto</a:t>
            </a:r>
            <a:r>
              <a:rPr lang="en-GB" sz="2400" dirty="0" smtClean="0"/>
              <a:t> o un </a:t>
            </a:r>
            <a:r>
              <a:rPr lang="en-GB" sz="2400" dirty="0" err="1" smtClean="0"/>
              <a:t>cappello</a:t>
            </a:r>
            <a:r>
              <a:rPr lang="en-GB" sz="2400" dirty="0" smtClean="0"/>
              <a:t> in </a:t>
            </a:r>
            <a:r>
              <a:rPr lang="en-GB" sz="2400" dirty="0" err="1" smtClean="0"/>
              <a:t>testa</a:t>
            </a:r>
            <a:r>
              <a:rPr lang="en-GB" sz="2400" dirty="0" smtClean="0"/>
              <a:t>, un </a:t>
            </a:r>
            <a:r>
              <a:rPr lang="en-GB" sz="2400" dirty="0" err="1" smtClean="0"/>
              <a:t>paio</a:t>
            </a:r>
            <a:r>
              <a:rPr lang="en-GB" sz="2400" dirty="0" smtClean="0"/>
              <a:t> di </a:t>
            </a:r>
            <a:r>
              <a:rPr lang="en-GB" sz="2400" dirty="0" err="1" smtClean="0"/>
              <a:t>ciabatte</a:t>
            </a:r>
            <a:r>
              <a:rPr lang="en-GB" sz="2400" dirty="0" smtClean="0"/>
              <a:t> </a:t>
            </a:r>
            <a:r>
              <a:rPr lang="en-GB" sz="2400" dirty="0" err="1" smtClean="0"/>
              <a:t>consumate</a:t>
            </a:r>
            <a:r>
              <a:rPr lang="en-GB" sz="2400" dirty="0" smtClean="0"/>
              <a:t>.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Open answer (can also be answered in the negative).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7411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Pagina</a:t>
            </a:r>
            <a:r>
              <a:rPr lang="en-GB" dirty="0" smtClean="0"/>
              <a:t> 101, </a:t>
            </a:r>
            <a:r>
              <a:rPr lang="en-GB" dirty="0" err="1" smtClean="0"/>
              <a:t>esercizio</a:t>
            </a:r>
            <a:r>
              <a:rPr lang="en-GB" dirty="0" smtClean="0"/>
              <a:t> 4b.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 smtClean="0"/>
              <a:t>Un </a:t>
            </a:r>
            <a:r>
              <a:rPr lang="en-GB" dirty="0" err="1" smtClean="0"/>
              <a:t>periodo</a:t>
            </a:r>
            <a:r>
              <a:rPr lang="en-GB" dirty="0" smtClean="0"/>
              <a:t> di </a:t>
            </a:r>
            <a:r>
              <a:rPr lang="en-GB" dirty="0" err="1" smtClean="0"/>
              <a:t>astinenza</a:t>
            </a:r>
            <a:r>
              <a:rPr lang="en-GB" dirty="0" smtClean="0"/>
              <a:t> e di </a:t>
            </a:r>
            <a:r>
              <a:rPr lang="en-GB" dirty="0" err="1" smtClean="0"/>
              <a:t>penitenza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Le case.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L’agnello</a:t>
            </a:r>
            <a:r>
              <a:rPr lang="en-GB" dirty="0" smtClean="0"/>
              <a:t> </a:t>
            </a:r>
            <a:r>
              <a:rPr lang="en-GB" dirty="0" err="1" smtClean="0"/>
              <a:t>pasquale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Le </a:t>
            </a:r>
            <a:r>
              <a:rPr lang="en-GB" dirty="0" err="1" smtClean="0"/>
              <a:t>uova</a:t>
            </a:r>
            <a:r>
              <a:rPr lang="en-GB" dirty="0" smtClean="0"/>
              <a:t> di </a:t>
            </a:r>
            <a:r>
              <a:rPr lang="en-GB" dirty="0" err="1" smtClean="0"/>
              <a:t>cioccolato</a:t>
            </a:r>
            <a:r>
              <a:rPr lang="en-GB" dirty="0" smtClean="0"/>
              <a:t> e </a:t>
            </a:r>
            <a:r>
              <a:rPr lang="en-GB" dirty="0" err="1" smtClean="0"/>
              <a:t>dolci</a:t>
            </a:r>
            <a:r>
              <a:rPr lang="en-GB" dirty="0" smtClean="0"/>
              <a:t> a forma di </a:t>
            </a:r>
            <a:r>
              <a:rPr lang="en-GB" dirty="0" err="1" smtClean="0"/>
              <a:t>colomba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La pace.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83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Pagina</a:t>
            </a:r>
            <a:r>
              <a:rPr lang="en-GB" dirty="0" smtClean="0"/>
              <a:t> 101, </a:t>
            </a:r>
            <a:r>
              <a:rPr lang="en-GB" dirty="0" err="1" smtClean="0"/>
              <a:t>esercizio</a:t>
            </a:r>
            <a:r>
              <a:rPr lang="en-GB" dirty="0" smtClean="0"/>
              <a:t> 5b.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 smtClean="0"/>
              <a:t>G</a:t>
            </a:r>
          </a:p>
          <a:p>
            <a:pPr marL="514350" indent="-514350">
              <a:buAutoNum type="arabicParenR"/>
            </a:pPr>
            <a:r>
              <a:rPr lang="en-GB" dirty="0" smtClean="0"/>
              <a:t>M</a:t>
            </a:r>
          </a:p>
          <a:p>
            <a:pPr marL="514350" indent="-514350">
              <a:buAutoNum type="arabicParenR"/>
            </a:pPr>
            <a:r>
              <a:rPr lang="en-GB" dirty="0" smtClean="0"/>
              <a:t>L</a:t>
            </a:r>
          </a:p>
          <a:p>
            <a:pPr marL="514350" indent="-514350">
              <a:buAutoNum type="arabicParenR"/>
            </a:pPr>
            <a:r>
              <a:rPr lang="en-GB" dirty="0" smtClean="0"/>
              <a:t>G</a:t>
            </a:r>
          </a:p>
          <a:p>
            <a:pPr marL="514350" indent="-514350">
              <a:buAutoNum type="arabicParenR"/>
            </a:pPr>
            <a:r>
              <a:rPr lang="en-GB" dirty="0" smtClean="0"/>
              <a:t>L</a:t>
            </a:r>
          </a:p>
          <a:p>
            <a:pPr marL="514350" indent="-514350">
              <a:buAutoNum type="arabicParenR"/>
            </a:pPr>
            <a:r>
              <a:rPr lang="en-GB" dirty="0" smtClean="0"/>
              <a:t>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7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Pagina</a:t>
            </a:r>
            <a:r>
              <a:rPr lang="en-GB" dirty="0" smtClean="0"/>
              <a:t> 101, </a:t>
            </a:r>
            <a:r>
              <a:rPr lang="en-GB" dirty="0" err="1" smtClean="0"/>
              <a:t>esercizi</a:t>
            </a:r>
            <a:r>
              <a:rPr lang="en-GB" dirty="0" smtClean="0"/>
              <a:t> 6a-6b.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. 6a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Ho</a:t>
            </a:r>
            <a:r>
              <a:rPr lang="en-GB" dirty="0" smtClean="0"/>
              <a:t> </a:t>
            </a:r>
            <a:r>
              <a:rPr lang="en-GB" dirty="0" err="1" smtClean="0"/>
              <a:t>ricevuto</a:t>
            </a:r>
            <a:r>
              <a:rPr lang="en-GB" dirty="0" smtClean="0"/>
              <a:t> </a:t>
            </a:r>
            <a:r>
              <a:rPr lang="en-GB" dirty="0" err="1" smtClean="0"/>
              <a:t>alcuni</a:t>
            </a:r>
            <a:r>
              <a:rPr lang="en-GB" dirty="0" smtClean="0"/>
              <a:t> </a:t>
            </a:r>
            <a:r>
              <a:rPr lang="en-GB" dirty="0" err="1" smtClean="0"/>
              <a:t>regali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Ha </a:t>
            </a:r>
            <a:r>
              <a:rPr lang="en-GB" dirty="0" err="1" smtClean="0"/>
              <a:t>scritto</a:t>
            </a:r>
            <a:r>
              <a:rPr lang="en-GB" dirty="0" smtClean="0"/>
              <a:t> </a:t>
            </a:r>
            <a:r>
              <a:rPr lang="en-GB" dirty="0" err="1" smtClean="0"/>
              <a:t>alcune</a:t>
            </a:r>
            <a:r>
              <a:rPr lang="en-GB" dirty="0" smtClean="0"/>
              <a:t> </a:t>
            </a:r>
            <a:r>
              <a:rPr lang="en-GB" dirty="0" err="1" smtClean="0"/>
              <a:t>lettere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Abbiamo</a:t>
            </a:r>
            <a:r>
              <a:rPr lang="en-GB" dirty="0" smtClean="0"/>
              <a:t> </a:t>
            </a:r>
            <a:r>
              <a:rPr lang="en-GB" dirty="0" err="1" smtClean="0"/>
              <a:t>incontrato</a:t>
            </a:r>
            <a:r>
              <a:rPr lang="en-GB" dirty="0" smtClean="0"/>
              <a:t> </a:t>
            </a:r>
            <a:r>
              <a:rPr lang="en-GB" dirty="0" err="1" smtClean="0"/>
              <a:t>alcuni</a:t>
            </a:r>
            <a:r>
              <a:rPr lang="en-GB" dirty="0" smtClean="0"/>
              <a:t> amici.</a:t>
            </a:r>
          </a:p>
          <a:p>
            <a:pPr marL="0" indent="0">
              <a:buNone/>
            </a:pPr>
            <a:r>
              <a:rPr lang="en-GB" dirty="0" err="1" smtClean="0"/>
              <a:t>Es</a:t>
            </a:r>
            <a:r>
              <a:rPr lang="en-GB" dirty="0" smtClean="0"/>
              <a:t>. 6b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Ho</a:t>
            </a:r>
            <a:r>
              <a:rPr lang="en-GB" dirty="0" smtClean="0"/>
              <a:t> </a:t>
            </a:r>
            <a:r>
              <a:rPr lang="en-GB" dirty="0" err="1" smtClean="0"/>
              <a:t>ricevuto</a:t>
            </a:r>
            <a:r>
              <a:rPr lang="en-GB" dirty="0" smtClean="0"/>
              <a:t> </a:t>
            </a:r>
            <a:r>
              <a:rPr lang="en-GB" dirty="0" err="1" smtClean="0"/>
              <a:t>qualche</a:t>
            </a:r>
            <a:r>
              <a:rPr lang="en-GB" dirty="0" smtClean="0"/>
              <a:t> </a:t>
            </a:r>
            <a:r>
              <a:rPr lang="en-GB" dirty="0" err="1" smtClean="0"/>
              <a:t>regalo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Ha </a:t>
            </a:r>
            <a:r>
              <a:rPr lang="en-GB" dirty="0" err="1" smtClean="0"/>
              <a:t>scritto</a:t>
            </a:r>
            <a:r>
              <a:rPr lang="en-GB" dirty="0" smtClean="0"/>
              <a:t> </a:t>
            </a:r>
            <a:r>
              <a:rPr lang="en-GB" dirty="0" err="1" smtClean="0"/>
              <a:t>qualche</a:t>
            </a:r>
            <a:r>
              <a:rPr lang="en-GB" dirty="0" smtClean="0"/>
              <a:t> </a:t>
            </a:r>
            <a:r>
              <a:rPr lang="en-GB" dirty="0" err="1" smtClean="0"/>
              <a:t>lettera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Abbiamo</a:t>
            </a:r>
            <a:r>
              <a:rPr lang="en-GB" dirty="0" smtClean="0"/>
              <a:t> </a:t>
            </a:r>
            <a:r>
              <a:rPr lang="en-GB" smtClean="0"/>
              <a:t>incontrato</a:t>
            </a:r>
            <a:r>
              <a:rPr lang="en-GB" dirty="0" smtClean="0"/>
              <a:t> </a:t>
            </a:r>
            <a:r>
              <a:rPr lang="en-GB" dirty="0" err="1" smtClean="0"/>
              <a:t>qualche</a:t>
            </a:r>
            <a:r>
              <a:rPr lang="en-GB" dirty="0" smtClean="0"/>
              <a:t> </a:t>
            </a:r>
            <a:r>
              <a:rPr lang="en-GB" dirty="0" err="1" smtClean="0"/>
              <a:t>amico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1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Plurale</a:t>
            </a:r>
            <a:r>
              <a:rPr lang="en-GB" dirty="0" smtClean="0"/>
              <a:t> o </a:t>
            </a:r>
            <a:r>
              <a:rPr lang="en-GB" dirty="0" err="1" smtClean="0"/>
              <a:t>singolare</a:t>
            </a:r>
            <a:r>
              <a:rPr lang="en-GB" dirty="0" smtClean="0"/>
              <a:t>? </a:t>
            </a:r>
            <a:r>
              <a:rPr lang="en-GB" dirty="0" err="1" smtClean="0"/>
              <a:t>Decidi</a:t>
            </a:r>
            <a:r>
              <a:rPr lang="en-GB" dirty="0" smtClean="0"/>
              <a:t> </a:t>
            </a:r>
            <a:r>
              <a:rPr lang="en-GB" dirty="0" err="1" smtClean="0"/>
              <a:t>tu</a:t>
            </a:r>
            <a:r>
              <a:rPr lang="en-GB" dirty="0" smtClean="0"/>
              <a:t>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Dal </a:t>
            </a:r>
            <a:r>
              <a:rPr lang="en-GB" dirty="0" err="1" smtClean="0"/>
              <a:t>mio</a:t>
            </a:r>
            <a:r>
              <a:rPr lang="en-GB" dirty="0" smtClean="0"/>
              <a:t> </a:t>
            </a:r>
            <a:r>
              <a:rPr lang="en-GB" dirty="0" err="1" smtClean="0"/>
              <a:t>balcone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(</a:t>
            </a:r>
            <a:r>
              <a:rPr lang="en-GB" dirty="0" err="1" smtClean="0"/>
              <a:t>vedere</a:t>
            </a:r>
            <a:r>
              <a:rPr lang="en-GB" dirty="0" smtClean="0"/>
              <a:t>) le </a:t>
            </a:r>
            <a:r>
              <a:rPr lang="en-GB" dirty="0" err="1" smtClean="0"/>
              <a:t>montagne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A casa </a:t>
            </a:r>
            <a:r>
              <a:rPr lang="en-GB" dirty="0" err="1" smtClean="0"/>
              <a:t>mia</a:t>
            </a:r>
            <a:r>
              <a:rPr lang="en-GB" dirty="0" smtClean="0"/>
              <a:t>, </a:t>
            </a:r>
            <a:r>
              <a:rPr lang="en-GB" dirty="0" err="1" smtClean="0"/>
              <a:t>si</a:t>
            </a:r>
            <a:r>
              <a:rPr lang="en-GB" dirty="0" smtClean="0"/>
              <a:t> (</a:t>
            </a:r>
            <a:r>
              <a:rPr lang="en-GB" dirty="0" err="1" smtClean="0"/>
              <a:t>mangiare</a:t>
            </a:r>
            <a:r>
              <a:rPr lang="en-GB" dirty="0" smtClean="0"/>
              <a:t>) la </a:t>
            </a:r>
            <a:r>
              <a:rPr lang="en-GB" dirty="0" err="1" smtClean="0"/>
              <a:t>colomba</a:t>
            </a:r>
            <a:r>
              <a:rPr lang="en-GB" dirty="0" smtClean="0"/>
              <a:t> a </a:t>
            </a:r>
            <a:r>
              <a:rPr lang="en-GB" dirty="0" err="1" smtClean="0"/>
              <a:t>Pasqua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A </a:t>
            </a:r>
            <a:r>
              <a:rPr lang="en-GB" dirty="0" err="1" smtClean="0"/>
              <a:t>Natale</a:t>
            </a:r>
            <a:r>
              <a:rPr lang="en-GB" dirty="0" smtClean="0"/>
              <a:t>, </a:t>
            </a:r>
            <a:r>
              <a:rPr lang="en-GB" dirty="0" err="1" smtClean="0"/>
              <a:t>invece</a:t>
            </a:r>
            <a:r>
              <a:rPr lang="en-GB" dirty="0" smtClean="0"/>
              <a:t>, </a:t>
            </a:r>
            <a:r>
              <a:rPr lang="en-GB" dirty="0" err="1" smtClean="0"/>
              <a:t>si</a:t>
            </a:r>
            <a:r>
              <a:rPr lang="en-GB" dirty="0" smtClean="0"/>
              <a:t> (</a:t>
            </a:r>
            <a:r>
              <a:rPr lang="en-GB" dirty="0" err="1" smtClean="0"/>
              <a:t>mangiare</a:t>
            </a:r>
            <a:r>
              <a:rPr lang="en-GB" dirty="0" smtClean="0"/>
              <a:t>)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panettone</a:t>
            </a:r>
            <a:r>
              <a:rPr lang="en-GB" dirty="0" smtClean="0"/>
              <a:t> e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pandoro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Per la </a:t>
            </a:r>
            <a:r>
              <a:rPr lang="en-GB" dirty="0" err="1" smtClean="0"/>
              <a:t>festa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donna </a:t>
            </a:r>
            <a:r>
              <a:rPr lang="en-GB" dirty="0" err="1" smtClean="0"/>
              <a:t>si</a:t>
            </a:r>
            <a:r>
              <a:rPr lang="en-GB" dirty="0" smtClean="0"/>
              <a:t> (</a:t>
            </a:r>
            <a:r>
              <a:rPr lang="en-GB" dirty="0" err="1" smtClean="0"/>
              <a:t>distribuire</a:t>
            </a:r>
            <a:r>
              <a:rPr lang="en-GB" dirty="0" smtClean="0"/>
              <a:t>) le </a:t>
            </a:r>
            <a:r>
              <a:rPr lang="en-GB" dirty="0" err="1" smtClean="0"/>
              <a:t>mimose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A </a:t>
            </a:r>
            <a:r>
              <a:rPr lang="en-GB" dirty="0" err="1" smtClean="0"/>
              <a:t>Natale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(fare)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presepe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Per la </a:t>
            </a:r>
            <a:r>
              <a:rPr lang="en-GB" dirty="0" err="1" smtClean="0"/>
              <a:t>festa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defunti</a:t>
            </a:r>
            <a:r>
              <a:rPr lang="en-GB" dirty="0" smtClean="0"/>
              <a:t>, a </a:t>
            </a:r>
            <a:r>
              <a:rPr lang="en-GB" dirty="0" err="1" smtClean="0"/>
              <a:t>Padova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(</a:t>
            </a:r>
            <a:r>
              <a:rPr lang="en-GB" dirty="0" err="1" smtClean="0"/>
              <a:t>mangiare</a:t>
            </a:r>
            <a:r>
              <a:rPr lang="en-GB" dirty="0" smtClean="0"/>
              <a:t>) </a:t>
            </a:r>
            <a:r>
              <a:rPr lang="en-GB" dirty="0" err="1" smtClean="0"/>
              <a:t>dolci</a:t>
            </a:r>
            <a:r>
              <a:rPr lang="en-GB" dirty="0" smtClean="0"/>
              <a:t> </a:t>
            </a:r>
            <a:r>
              <a:rPr lang="en-GB" dirty="0" err="1" smtClean="0"/>
              <a:t>tipici</a:t>
            </a:r>
            <a:r>
              <a:rPr lang="en-GB" dirty="0" smtClean="0"/>
              <a:t> </a:t>
            </a:r>
            <a:r>
              <a:rPr lang="en-GB" dirty="0" err="1" smtClean="0"/>
              <a:t>chiamati</a:t>
            </a:r>
            <a:r>
              <a:rPr lang="en-GB" dirty="0" smtClean="0"/>
              <a:t> “</a:t>
            </a:r>
            <a:r>
              <a:rPr lang="en-GB" dirty="0" err="1" smtClean="0"/>
              <a:t>ossa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morti</a:t>
            </a:r>
            <a:r>
              <a:rPr lang="en-GB" dirty="0" smtClean="0"/>
              <a:t>”.</a:t>
            </a:r>
          </a:p>
          <a:p>
            <a:pPr marL="514350" indent="-514350">
              <a:buAutoNum type="arabicParenR"/>
            </a:pPr>
            <a:r>
              <a:rPr lang="en-GB" dirty="0" smtClean="0"/>
              <a:t>In </a:t>
            </a: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negozio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(</a:t>
            </a:r>
            <a:r>
              <a:rPr lang="en-GB" dirty="0" err="1" smtClean="0"/>
              <a:t>parlare</a:t>
            </a:r>
            <a:r>
              <a:rPr lang="en-GB" dirty="0" smtClean="0"/>
              <a:t>) </a:t>
            </a:r>
            <a:r>
              <a:rPr lang="en-GB" dirty="0" err="1" smtClean="0"/>
              <a:t>italiano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Natale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(</a:t>
            </a:r>
            <a:r>
              <a:rPr lang="en-GB" dirty="0" err="1" smtClean="0"/>
              <a:t>celebrare</a:t>
            </a:r>
            <a:r>
              <a:rPr lang="en-GB" dirty="0" smtClean="0"/>
              <a:t>) </a:t>
            </a:r>
            <a:r>
              <a:rPr lang="en-GB" dirty="0" err="1" smtClean="0"/>
              <a:t>il</a:t>
            </a:r>
            <a:r>
              <a:rPr lang="en-GB" dirty="0" smtClean="0"/>
              <a:t> 25 </a:t>
            </a:r>
            <a:r>
              <a:rPr lang="en-GB" dirty="0" err="1" smtClean="0"/>
              <a:t>dicembre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3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Plurale</a:t>
            </a:r>
            <a:r>
              <a:rPr lang="en-GB" dirty="0" smtClean="0"/>
              <a:t> o </a:t>
            </a:r>
            <a:r>
              <a:rPr lang="en-GB" dirty="0" err="1" smtClean="0"/>
              <a:t>singolare</a:t>
            </a:r>
            <a:r>
              <a:rPr lang="en-GB" dirty="0" smtClean="0"/>
              <a:t>? </a:t>
            </a:r>
            <a:r>
              <a:rPr lang="en-GB" dirty="0" err="1" smtClean="0"/>
              <a:t>Decidi</a:t>
            </a:r>
            <a:r>
              <a:rPr lang="en-GB" dirty="0" smtClean="0"/>
              <a:t> </a:t>
            </a:r>
            <a:r>
              <a:rPr lang="en-GB" dirty="0" err="1" smtClean="0"/>
              <a:t>tu</a:t>
            </a:r>
            <a:r>
              <a:rPr lang="en-GB" dirty="0" smtClean="0"/>
              <a:t>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Dal </a:t>
            </a:r>
            <a:r>
              <a:rPr lang="en-GB" dirty="0" err="1" smtClean="0"/>
              <a:t>mio</a:t>
            </a:r>
            <a:r>
              <a:rPr lang="en-GB" dirty="0" smtClean="0"/>
              <a:t> </a:t>
            </a:r>
            <a:r>
              <a:rPr lang="en-GB" dirty="0" err="1" smtClean="0"/>
              <a:t>balcone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vedono</a:t>
            </a:r>
            <a:r>
              <a:rPr lang="en-GB" dirty="0" smtClean="0"/>
              <a:t> le </a:t>
            </a:r>
            <a:r>
              <a:rPr lang="en-GB" dirty="0" err="1" smtClean="0"/>
              <a:t>montagne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A casa </a:t>
            </a:r>
            <a:r>
              <a:rPr lang="en-GB" dirty="0" err="1" smtClean="0"/>
              <a:t>mia</a:t>
            </a:r>
            <a:r>
              <a:rPr lang="en-GB" dirty="0" smtClean="0"/>
              <a:t>,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mangia</a:t>
            </a:r>
            <a:r>
              <a:rPr lang="en-GB" dirty="0" smtClean="0"/>
              <a:t> la </a:t>
            </a:r>
            <a:r>
              <a:rPr lang="en-GB" dirty="0" err="1" smtClean="0"/>
              <a:t>colomba</a:t>
            </a:r>
            <a:r>
              <a:rPr lang="en-GB" dirty="0" smtClean="0"/>
              <a:t> a </a:t>
            </a:r>
            <a:r>
              <a:rPr lang="en-GB" dirty="0" err="1" smtClean="0"/>
              <a:t>Pasqua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A </a:t>
            </a:r>
            <a:r>
              <a:rPr lang="en-GB" dirty="0" err="1" smtClean="0"/>
              <a:t>Natale</a:t>
            </a:r>
            <a:r>
              <a:rPr lang="en-GB" dirty="0" smtClean="0"/>
              <a:t>, </a:t>
            </a:r>
            <a:r>
              <a:rPr lang="en-GB" dirty="0" err="1" smtClean="0"/>
              <a:t>invece</a:t>
            </a:r>
            <a:r>
              <a:rPr lang="en-GB" dirty="0" smtClean="0"/>
              <a:t>, </a:t>
            </a:r>
            <a:r>
              <a:rPr lang="en-GB" dirty="0" err="1" smtClean="0"/>
              <a:t>si</a:t>
            </a:r>
            <a:r>
              <a:rPr lang="en-GB" dirty="0"/>
              <a:t> </a:t>
            </a:r>
            <a:r>
              <a:rPr lang="en-GB" dirty="0" err="1" smtClean="0"/>
              <a:t>mangiano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panettone</a:t>
            </a:r>
            <a:r>
              <a:rPr lang="en-GB" dirty="0" smtClean="0"/>
              <a:t> e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pandoro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Per la </a:t>
            </a:r>
            <a:r>
              <a:rPr lang="en-GB" dirty="0" err="1" smtClean="0"/>
              <a:t>festa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donna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distribuiscono</a:t>
            </a:r>
            <a:r>
              <a:rPr lang="en-GB" dirty="0" smtClean="0"/>
              <a:t> le </a:t>
            </a:r>
            <a:r>
              <a:rPr lang="en-GB" dirty="0" err="1" smtClean="0"/>
              <a:t>mimose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A </a:t>
            </a:r>
            <a:r>
              <a:rPr lang="en-GB" dirty="0" err="1" smtClean="0"/>
              <a:t>Natale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fa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presepe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Per la </a:t>
            </a:r>
            <a:r>
              <a:rPr lang="en-GB" dirty="0" err="1" smtClean="0"/>
              <a:t>festa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defunti</a:t>
            </a:r>
            <a:r>
              <a:rPr lang="en-GB" dirty="0" smtClean="0"/>
              <a:t>, a </a:t>
            </a:r>
            <a:r>
              <a:rPr lang="en-GB" dirty="0" err="1" smtClean="0"/>
              <a:t>Padova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mangiano</a:t>
            </a:r>
            <a:r>
              <a:rPr lang="en-GB" dirty="0" smtClean="0"/>
              <a:t> </a:t>
            </a:r>
            <a:r>
              <a:rPr lang="en-GB" dirty="0" err="1" smtClean="0"/>
              <a:t>dolci</a:t>
            </a:r>
            <a:r>
              <a:rPr lang="en-GB" dirty="0" smtClean="0"/>
              <a:t> </a:t>
            </a:r>
            <a:r>
              <a:rPr lang="en-GB" dirty="0" err="1" smtClean="0"/>
              <a:t>tipici</a:t>
            </a:r>
            <a:r>
              <a:rPr lang="en-GB" dirty="0" smtClean="0"/>
              <a:t> </a:t>
            </a:r>
            <a:r>
              <a:rPr lang="en-GB" dirty="0" err="1" smtClean="0"/>
              <a:t>chiamati</a:t>
            </a:r>
            <a:r>
              <a:rPr lang="en-GB" dirty="0" smtClean="0"/>
              <a:t> “</a:t>
            </a:r>
            <a:r>
              <a:rPr lang="en-GB" dirty="0" err="1" smtClean="0"/>
              <a:t>ossa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morti</a:t>
            </a:r>
            <a:r>
              <a:rPr lang="en-GB" dirty="0" smtClean="0"/>
              <a:t>”.</a:t>
            </a:r>
          </a:p>
          <a:p>
            <a:pPr marL="514350" indent="-514350">
              <a:buAutoNum type="arabicParenR"/>
            </a:pPr>
            <a:r>
              <a:rPr lang="en-GB" dirty="0" smtClean="0"/>
              <a:t>In </a:t>
            </a: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negozio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parla</a:t>
            </a:r>
            <a:r>
              <a:rPr lang="en-GB" dirty="0" smtClean="0"/>
              <a:t> </a:t>
            </a:r>
            <a:r>
              <a:rPr lang="en-GB" dirty="0" err="1" smtClean="0"/>
              <a:t>italiano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Natale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celebra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25 </a:t>
            </a:r>
            <a:r>
              <a:rPr lang="en-GB" dirty="0" err="1" smtClean="0"/>
              <a:t>dicembre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23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419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Replies Amici Textbook pagina 100, esercizio 3b</vt:lpstr>
      <vt:lpstr>Pagina 101, esercizio 4b.</vt:lpstr>
      <vt:lpstr>Pagina 101, esercizio 5b.</vt:lpstr>
      <vt:lpstr>Pagina 101, esercizi 6a-6b.</vt:lpstr>
      <vt:lpstr>Plurale o singolare? Decidi tu!</vt:lpstr>
      <vt:lpstr>Plurale o singolare? Decidi tu!</vt:lpstr>
    </vt:vector>
  </TitlesOfParts>
  <Company>Girls' Day School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Replies Amici Textbook page 100, ex. 3b</dc:title>
  <dc:creator>Durello, Mariarosa (SCHS) Staff</dc:creator>
  <cp:lastModifiedBy>Durello, Mariarosa (SCHS) Staff</cp:lastModifiedBy>
  <cp:revision>8</cp:revision>
  <dcterms:created xsi:type="dcterms:W3CDTF">2020-06-02T10:14:13Z</dcterms:created>
  <dcterms:modified xsi:type="dcterms:W3CDTF">2020-06-03T09:29:47Z</dcterms:modified>
</cp:coreProperties>
</file>