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92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80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24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59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7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30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86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55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38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10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68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E447-B700-4212-8A0B-AE47560113CA}" type="datetimeFigureOut">
              <a:rPr lang="it-IT" smtClean="0"/>
              <a:t>18/01/2018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D72E-A79C-48C7-9FF6-156DA2A1D20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63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518" y="2811313"/>
            <a:ext cx="11815482" cy="2387600"/>
          </a:xfrm>
        </p:spPr>
        <p:txBody>
          <a:bodyPr>
            <a:noAutofit/>
          </a:bodyPr>
          <a:lstStyle/>
          <a:p>
            <a:pPr algn="l"/>
            <a:r>
              <a:rPr lang="it-IT" sz="4000" dirty="0" smtClean="0"/>
              <a:t>1.Essere alla frutta                 a) at the end of the day</a:t>
            </a:r>
            <a:br>
              <a:rPr lang="it-IT" sz="4000" dirty="0" smtClean="0"/>
            </a:br>
            <a:r>
              <a:rPr lang="it-IT" sz="4000" dirty="0" smtClean="0"/>
              <a:t>2.In fin dei conti                     b) delicious </a:t>
            </a:r>
            <a:br>
              <a:rPr lang="it-IT" sz="4000" dirty="0" smtClean="0"/>
            </a:br>
            <a:r>
              <a:rPr lang="it-IT" sz="4000" dirty="0" smtClean="0"/>
              <a:t>3.Domani è un altro giorno  c) it irritates me </a:t>
            </a:r>
            <a:br>
              <a:rPr lang="it-IT" sz="4000" dirty="0" smtClean="0"/>
            </a:br>
            <a:r>
              <a:rPr lang="it-IT" sz="4000" dirty="0" smtClean="0"/>
              <a:t>4.Mi fa venire i nervi             d) to be exhausted </a:t>
            </a:r>
            <a:br>
              <a:rPr lang="it-IT" sz="4000" dirty="0" smtClean="0"/>
            </a:br>
            <a:r>
              <a:rPr lang="it-IT" sz="4000" dirty="0" smtClean="0"/>
              <a:t>5.Da leccarsi i baffi                e) tommorow’s another day</a:t>
            </a:r>
            <a:endParaRPr lang="it-IT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42447" y="699247"/>
            <a:ext cx="5884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Frasi idiomatiche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55335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99050"/>
            <a:ext cx="9144000" cy="2387600"/>
          </a:xfrm>
        </p:spPr>
        <p:txBody>
          <a:bodyPr>
            <a:noAutofit/>
          </a:bodyPr>
          <a:lstStyle/>
          <a:p>
            <a:r>
              <a:rPr lang="en-GB" sz="3600" dirty="0" smtClean="0"/>
              <a:t>She wakes up </a:t>
            </a:r>
            <a:br>
              <a:rPr lang="en-GB" sz="3600" dirty="0" smtClean="0"/>
            </a:br>
            <a:r>
              <a:rPr lang="en-GB" sz="3600" dirty="0" smtClean="0"/>
              <a:t>We get up </a:t>
            </a:r>
            <a:br>
              <a:rPr lang="en-GB" sz="3600" dirty="0" smtClean="0"/>
            </a:br>
            <a:r>
              <a:rPr lang="en-GB" sz="3600" dirty="0" smtClean="0"/>
              <a:t>They get dressed </a:t>
            </a:r>
            <a:br>
              <a:rPr lang="en-GB" sz="3600" dirty="0" smtClean="0"/>
            </a:br>
            <a:r>
              <a:rPr lang="en-GB" sz="3600" dirty="0" smtClean="0"/>
              <a:t>I get washed </a:t>
            </a:r>
            <a:br>
              <a:rPr lang="en-GB" sz="3600" dirty="0" smtClean="0"/>
            </a:br>
            <a:r>
              <a:rPr lang="en-GB" sz="3600" dirty="0" smtClean="0"/>
              <a:t>You (</a:t>
            </a:r>
            <a:r>
              <a:rPr lang="en-GB" sz="3600" dirty="0" err="1" smtClean="0"/>
              <a:t>pl</a:t>
            </a:r>
            <a:r>
              <a:rPr lang="en-GB" sz="3600" dirty="0" smtClean="0"/>
              <a:t>) are called </a:t>
            </a:r>
            <a:br>
              <a:rPr lang="en-GB" sz="3600" dirty="0" smtClean="0"/>
            </a:br>
            <a:r>
              <a:rPr lang="en-GB" sz="3600" dirty="0" smtClean="0"/>
              <a:t>He prepares himself </a:t>
            </a:r>
            <a:br>
              <a:rPr lang="en-GB" sz="3600" dirty="0" smtClean="0"/>
            </a:br>
            <a:r>
              <a:rPr lang="en-GB" sz="3600" dirty="0" smtClean="0"/>
              <a:t>You (sing.) get up </a:t>
            </a:r>
            <a:br>
              <a:rPr lang="en-GB" sz="3600" dirty="0" smtClean="0"/>
            </a:br>
            <a:r>
              <a:rPr lang="en-GB" sz="3600" dirty="0" smtClean="0"/>
              <a:t>They wake up </a:t>
            </a:r>
            <a:br>
              <a:rPr lang="en-GB" sz="3600" dirty="0" smtClean="0"/>
            </a:br>
            <a:r>
              <a:rPr lang="en-GB" sz="3600" dirty="0" smtClean="0"/>
              <a:t>I comb my hair </a:t>
            </a:r>
            <a:br>
              <a:rPr lang="en-GB" sz="3600" dirty="0" smtClean="0"/>
            </a:br>
            <a:r>
              <a:rPr lang="en-GB" sz="3600" dirty="0" smtClean="0"/>
              <a:t>He brushes his teeth </a:t>
            </a:r>
            <a:br>
              <a:rPr lang="en-GB" sz="3600" dirty="0" smtClean="0"/>
            </a:br>
            <a:r>
              <a:rPr lang="en-GB" sz="3600" dirty="0" smtClean="0"/>
              <a:t>You (sing.) get dressed </a:t>
            </a:r>
            <a:br>
              <a:rPr lang="en-GB" sz="3600" dirty="0" smtClean="0"/>
            </a:br>
            <a:r>
              <a:rPr lang="en-GB" sz="3600" dirty="0" smtClean="0"/>
              <a:t>They fall asleep </a:t>
            </a:r>
            <a:br>
              <a:rPr lang="en-GB" sz="3600" dirty="0" smtClean="0"/>
            </a:br>
            <a:r>
              <a:rPr lang="en-GB" sz="3600" dirty="0" smtClean="0"/>
              <a:t>We are called </a:t>
            </a:r>
            <a:endParaRPr lang="it-IT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82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593" y="2675731"/>
            <a:ext cx="10515600" cy="1325563"/>
          </a:xfrm>
        </p:spPr>
        <p:txBody>
          <a:bodyPr>
            <a:noAutofit/>
          </a:bodyPr>
          <a:lstStyle/>
          <a:p>
            <a:r>
              <a:rPr lang="it-IT" sz="3600" dirty="0" smtClean="0"/>
              <a:t>Ciao, Daniela. Ti descrivo una mia giornata tipica. In generale ________ alle 6.50, poi __________ verso le 7.10, _________, __________ colazione e normalmente __________ di casa alle 8.00. __________ a scuola verso le 8.15 e incontro le amiche e parliamo. All’una __________ spesso nella mensa della scuola. La scuola è divertente la maggior parte del tempo. La scuola __________ alle 3.30 e torno a casa verso le 4.00. A volte gioco a calcio o __________ footing. Tutte le sere __________ i compiti, poi __________ la cena con i miei genitori. La sera __________ delle email o __________ la tivù e __________ a letto verso le 10.30.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21939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715" y="23983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 used to get up at 8 (imperfect) </a:t>
            </a:r>
            <a:br>
              <a:rPr lang="en-GB" dirty="0" smtClean="0"/>
            </a:br>
            <a:r>
              <a:rPr lang="en-GB" dirty="0" smtClean="0"/>
              <a:t>I will get married (future) </a:t>
            </a:r>
            <a:br>
              <a:rPr lang="en-GB" dirty="0" smtClean="0"/>
            </a:br>
            <a:r>
              <a:rPr lang="en-GB" dirty="0" smtClean="0"/>
              <a:t>He relaxed (perfect) </a:t>
            </a:r>
            <a:br>
              <a:rPr lang="en-GB" dirty="0" smtClean="0"/>
            </a:br>
            <a:r>
              <a:rPr lang="en-GB" dirty="0" smtClean="0"/>
              <a:t>We would have fun (conditional) </a:t>
            </a:r>
            <a:br>
              <a:rPr lang="en-GB" dirty="0" smtClean="0"/>
            </a:br>
            <a:r>
              <a:rPr lang="en-GB" dirty="0" smtClean="0"/>
              <a:t>They will get dressed (future) </a:t>
            </a:r>
            <a:br>
              <a:rPr lang="en-GB" dirty="0" smtClean="0"/>
            </a:br>
            <a:r>
              <a:rPr lang="en-GB" dirty="0" smtClean="0"/>
              <a:t>She woke up at 9 o’clock (perfect) </a:t>
            </a:r>
            <a:br>
              <a:rPr lang="en-GB" dirty="0" smtClean="0"/>
            </a:br>
            <a:r>
              <a:rPr lang="en-GB" dirty="0" smtClean="0"/>
              <a:t>My parents used to get angry (imperfect) </a:t>
            </a:r>
            <a:br>
              <a:rPr lang="en-GB" dirty="0" smtClean="0"/>
            </a:br>
            <a:r>
              <a:rPr lang="en-GB" dirty="0" smtClean="0"/>
              <a:t>You  (</a:t>
            </a:r>
            <a:r>
              <a:rPr lang="en-GB" dirty="0" err="1" smtClean="0"/>
              <a:t>tu</a:t>
            </a:r>
            <a:r>
              <a:rPr lang="en-GB" dirty="0" smtClean="0"/>
              <a:t>) will wash (future) </a:t>
            </a:r>
            <a:br>
              <a:rPr lang="en-GB" dirty="0" smtClean="0"/>
            </a:br>
            <a:r>
              <a:rPr lang="en-GB" dirty="0" smtClean="0"/>
              <a:t>I used to be called Billy (imperfect)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2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68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1. Io ________ Enzo. Chiamarsi</a:t>
            </a:r>
            <a:br>
              <a:rPr lang="it-IT" dirty="0" smtClean="0"/>
            </a:br>
            <a:r>
              <a:rPr lang="it-IT" dirty="0" smtClean="0"/>
              <a:t>2. Le ragazze ________ alle otto. Alzarsi</a:t>
            </a:r>
            <a:br>
              <a:rPr lang="it-IT" dirty="0" smtClean="0"/>
            </a:br>
            <a:r>
              <a:rPr lang="it-IT" dirty="0" smtClean="0"/>
              <a:t>3. Loro ________ vicino alla porta. Sedersi</a:t>
            </a:r>
            <a:br>
              <a:rPr lang="it-IT" dirty="0" smtClean="0"/>
            </a:br>
            <a:r>
              <a:rPr lang="it-IT" dirty="0" smtClean="0"/>
              <a:t>4. Daniele ________ lentamente. Pettinarsi</a:t>
            </a:r>
            <a:br>
              <a:rPr lang="it-IT" dirty="0" smtClean="0"/>
            </a:br>
            <a:r>
              <a:rPr lang="it-IT" dirty="0" smtClean="0"/>
              <a:t>5. Noi ________ facilmente. Addormentarsi</a:t>
            </a:r>
            <a:br>
              <a:rPr lang="it-IT" dirty="0" smtClean="0"/>
            </a:br>
            <a:r>
              <a:rPr lang="it-IT" dirty="0" smtClean="0"/>
              <a:t>6. Io non ________ mai. Arrabbiarsi</a:t>
            </a:r>
            <a:br>
              <a:rPr lang="it-IT" dirty="0" smtClean="0"/>
            </a:br>
            <a:r>
              <a:rPr lang="it-IT" dirty="0" smtClean="0"/>
              <a:t>7. Voi ________ sempre. Lamentarsi</a:t>
            </a:r>
            <a:br>
              <a:rPr lang="it-IT" dirty="0" smtClean="0"/>
            </a:br>
            <a:r>
              <a:rPr lang="it-IT" dirty="0" smtClean="0"/>
              <a:t>8. Francesco ________ di Teresa. innamorarsi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092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1.Essere alla frutta                 a) at the end of the day 2.In fin dei conti                     b) delicious  3.Domani è un altro giorno  c) it irritates me  4.Mi fa venire i nervi             d) to be exhausted  5.Da leccarsi i baffi                e) tommorow’s another day</vt:lpstr>
      <vt:lpstr>She wakes up  We get up  They get dressed  I get washed  You (pl) are called  He prepares himself  You (sing.) get up  They wake up  I comb my hair  He brushes his teeth  You (sing.) get dressed  They fall asleep  We are called </vt:lpstr>
      <vt:lpstr>Ciao, Daniela. Ti descrivo una mia giornata tipica. In generale ________ alle 6.50, poi __________ verso le 7.10, _________, __________ colazione e normalmente __________ di casa alle 8.00. __________ a scuola verso le 8.15 e incontro le amiche e parliamo. All’una __________ spesso nella mensa della scuola. La scuola è divertente la maggior parte del tempo. La scuola __________ alle 3.30 e torno a casa verso le 4.00. A volte gioco a calcio o __________ footing. Tutte le sere __________ i compiti, poi __________ la cena con i miei genitori. La sera __________ delle email o __________ la tivù e __________ a letto verso le 10.30.</vt:lpstr>
      <vt:lpstr>I used to get up at 8 (imperfect)  I will get married (future)  He relaxed (perfect)  We would have fun (conditional)  They will get dressed (future)  She woke up at 9 o’clock (perfect)  My parents used to get angry (imperfect)  You  (tu) will wash (future)  I used to be called Billy (imperfect) </vt:lpstr>
      <vt:lpstr>1. Io ________ Enzo. Chiamarsi 2. Le ragazze ________ alle otto. Alzarsi 3. Loro ________ vicino alla porta. Sedersi 4. Daniele ________ lentamente. Pettinarsi 5. Noi ________ facilmente. Addormentarsi 6. Io non ________ mai. Arrabbiarsi 7. Voi ________ sempre. Lamentarsi 8. Francesco ________ di Teresa. innamorarsi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 wakes up  We get up  They get dressed  I get washed  You (pl) are called  He prepares himself  You (sing.) get up  They wake up  I comb my hair  He brushes his teeth  You (sing.) get dressed  They fall asleep  We are called </dc:title>
  <dc:creator>Andrea Mossoni</dc:creator>
  <cp:lastModifiedBy>Andrea Mossoni</cp:lastModifiedBy>
  <cp:revision>3</cp:revision>
  <dcterms:created xsi:type="dcterms:W3CDTF">2018-01-18T13:24:51Z</dcterms:created>
  <dcterms:modified xsi:type="dcterms:W3CDTF">2018-01-18T13:33:36Z</dcterms:modified>
</cp:coreProperties>
</file>