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7081-2090-46E4-B00B-42EBE2DB98F8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B76B-2610-4403-839D-B3653EA423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533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7081-2090-46E4-B00B-42EBE2DB98F8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B76B-2610-4403-839D-B3653EA423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57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7081-2090-46E4-B00B-42EBE2DB98F8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B76B-2610-4403-839D-B3653EA423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53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7081-2090-46E4-B00B-42EBE2DB98F8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B76B-2610-4403-839D-B3653EA423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757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7081-2090-46E4-B00B-42EBE2DB98F8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B76B-2610-4403-839D-B3653EA423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34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7081-2090-46E4-B00B-42EBE2DB98F8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B76B-2610-4403-839D-B3653EA423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32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7081-2090-46E4-B00B-42EBE2DB98F8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B76B-2610-4403-839D-B3653EA423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2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7081-2090-46E4-B00B-42EBE2DB98F8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B76B-2610-4403-839D-B3653EA423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78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7081-2090-46E4-B00B-42EBE2DB98F8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B76B-2610-4403-839D-B3653EA423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502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7081-2090-46E4-B00B-42EBE2DB98F8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B76B-2610-4403-839D-B3653EA423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38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7081-2090-46E4-B00B-42EBE2DB98F8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B76B-2610-4403-839D-B3653EA423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44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7081-2090-46E4-B00B-42EBE2DB98F8}" type="datetimeFigureOut">
              <a:rPr lang="it-IT" smtClean="0"/>
              <a:t>09/11/2017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4B76B-2610-4403-839D-B3653EA423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58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817273"/>
            <a:ext cx="12192000" cy="2387600"/>
          </a:xfrm>
        </p:spPr>
        <p:txBody>
          <a:bodyPr>
            <a:normAutofit/>
          </a:bodyPr>
          <a:lstStyle/>
          <a:p>
            <a:r>
              <a:rPr lang="it-IT" dirty="0" smtClean="0"/>
              <a:t>Starter</a:t>
            </a:r>
            <a:br>
              <a:rPr lang="it-IT" dirty="0" smtClean="0"/>
            </a:br>
            <a:r>
              <a:rPr lang="it-IT" sz="4400" dirty="0" smtClean="0"/>
              <a:t>Scrivi quattro frasi in italiano che descrivano la foto</a:t>
            </a:r>
            <a:endParaRPr lang="it-IT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0" y="1570327"/>
            <a:ext cx="7505700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11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193800"/>
            <a:ext cx="12192000" cy="2387600"/>
          </a:xfrm>
        </p:spPr>
        <p:txBody>
          <a:bodyPr>
            <a:normAutofit/>
          </a:bodyPr>
          <a:lstStyle/>
          <a:p>
            <a:r>
              <a:rPr lang="it-IT" sz="5400" dirty="0" smtClean="0"/>
              <a:t>Scegli la forma corretta del verbo </a:t>
            </a:r>
            <a:r>
              <a:rPr lang="it-IT" sz="5400" b="1" u="sng" dirty="0" smtClean="0"/>
              <a:t>Avere</a:t>
            </a:r>
            <a:endParaRPr lang="it-IT" sz="54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51318"/>
            <a:ext cx="12192000" cy="3957002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it-IT" sz="3200" dirty="0" smtClean="0"/>
              <a:t>La mia amica Laura ed io </a:t>
            </a:r>
            <a:r>
              <a:rPr lang="it-IT" sz="3200" b="1" dirty="0" smtClean="0"/>
              <a:t>hai/hanno/abbiamo</a:t>
            </a:r>
            <a:r>
              <a:rPr lang="it-IT" sz="3200" dirty="0" smtClean="0"/>
              <a:t> (</a:t>
            </a:r>
            <a:r>
              <a:rPr lang="it-IT" sz="3200" i="1" dirty="0" smtClean="0"/>
              <a:t>chattare</a:t>
            </a:r>
            <a:r>
              <a:rPr lang="it-IT" sz="3200" dirty="0" smtClean="0"/>
              <a:t>) in una sala chat</a:t>
            </a:r>
          </a:p>
          <a:p>
            <a:pPr marL="457200" indent="-457200" algn="l">
              <a:buAutoNum type="arabicPeriod"/>
            </a:pPr>
            <a:r>
              <a:rPr lang="it-IT" sz="3200" dirty="0" smtClean="0"/>
              <a:t>Maria </a:t>
            </a:r>
            <a:r>
              <a:rPr lang="it-IT" sz="3200" b="1" dirty="0" smtClean="0"/>
              <a:t>ha/ho/avete</a:t>
            </a:r>
            <a:r>
              <a:rPr lang="it-IT" sz="3200" dirty="0" smtClean="0"/>
              <a:t> (</a:t>
            </a:r>
            <a:r>
              <a:rPr lang="it-IT" sz="3200" i="1" dirty="0" smtClean="0"/>
              <a:t>decidere</a:t>
            </a:r>
            <a:r>
              <a:rPr lang="it-IT" sz="3200" dirty="0" smtClean="0"/>
              <a:t>) di smettere di usare Twitter</a:t>
            </a:r>
          </a:p>
          <a:p>
            <a:pPr marL="457200" indent="-457200" algn="l">
              <a:buAutoNum type="arabicPeriod"/>
            </a:pPr>
            <a:r>
              <a:rPr lang="it-IT" sz="3200" dirty="0" smtClean="0"/>
              <a:t>I miei amici non </a:t>
            </a:r>
            <a:r>
              <a:rPr lang="it-IT" sz="3200" b="1" dirty="0" smtClean="0"/>
              <a:t>hai/hanno/ha</a:t>
            </a:r>
            <a:r>
              <a:rPr lang="it-IT" sz="3200" dirty="0" smtClean="0"/>
              <a:t> (</a:t>
            </a:r>
            <a:r>
              <a:rPr lang="it-IT" sz="3200" i="1" dirty="0" smtClean="0"/>
              <a:t>mandare</a:t>
            </a:r>
            <a:r>
              <a:rPr lang="it-IT" sz="3200" dirty="0" smtClean="0"/>
              <a:t>) una email</a:t>
            </a:r>
          </a:p>
          <a:p>
            <a:pPr marL="457200" indent="-457200" algn="l">
              <a:buAutoNum type="arabicPeriod"/>
            </a:pPr>
            <a:r>
              <a:rPr lang="it-IT" sz="3200" dirty="0" smtClean="0"/>
              <a:t>Io </a:t>
            </a:r>
            <a:r>
              <a:rPr lang="it-IT" sz="3200" b="1" dirty="0" smtClean="0"/>
              <a:t>abbiamo/ho/hanno</a:t>
            </a:r>
            <a:r>
              <a:rPr lang="it-IT" sz="3200" dirty="0" smtClean="0"/>
              <a:t> (</a:t>
            </a:r>
            <a:r>
              <a:rPr lang="it-IT" sz="3200" i="1" dirty="0" smtClean="0"/>
              <a:t>dovere</a:t>
            </a:r>
            <a:r>
              <a:rPr lang="it-IT" sz="3200" dirty="0" smtClean="0"/>
              <a:t>) scaricare l’applicazione un’altra volta</a:t>
            </a:r>
          </a:p>
          <a:p>
            <a:pPr marL="457200" indent="-457200" algn="l">
              <a:buAutoNum type="arabicPeriod"/>
            </a:pPr>
            <a:r>
              <a:rPr lang="it-IT" sz="3200" dirty="0" smtClean="0"/>
              <a:t>E tu? </a:t>
            </a:r>
            <a:r>
              <a:rPr lang="it-IT" sz="3200" b="1" dirty="0" smtClean="0"/>
              <a:t>Hanno/avete/hai</a:t>
            </a:r>
            <a:r>
              <a:rPr lang="it-IT" sz="3200" dirty="0" smtClean="0"/>
              <a:t> una connessione internet?</a:t>
            </a:r>
          </a:p>
          <a:p>
            <a:pPr marL="457200" indent="-457200" algn="l">
              <a:buAutoNum type="arabicPeriod"/>
            </a:pPr>
            <a:r>
              <a:rPr lang="it-IT" sz="3200" dirty="0" smtClean="0"/>
              <a:t>Voi </a:t>
            </a:r>
            <a:r>
              <a:rPr lang="it-IT" sz="3200" b="1" dirty="0" smtClean="0"/>
              <a:t>avete/hanno/ho</a:t>
            </a:r>
            <a:r>
              <a:rPr lang="it-IT" sz="3200" dirty="0" smtClean="0"/>
              <a:t> (</a:t>
            </a:r>
            <a:r>
              <a:rPr lang="it-IT" sz="3200" i="1" dirty="0" smtClean="0"/>
              <a:t>comprare</a:t>
            </a:r>
            <a:r>
              <a:rPr lang="it-IT" sz="3200" dirty="0" smtClean="0"/>
              <a:t>) la nuova edizione?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03098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Lavora con un compagno. Fai e rispondi le seguenti domande. Dí almeno </a:t>
            </a:r>
            <a:r>
              <a:rPr lang="it-IT" b="1" u="sng" dirty="0" smtClean="0"/>
              <a:t>due cose</a:t>
            </a:r>
            <a:r>
              <a:rPr lang="it-IT" dirty="0" smtClean="0"/>
              <a:t>, per esempio una opinione e una ragione.</a:t>
            </a:r>
            <a:endParaRPr lang="it-IT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35620" y="2821259"/>
            <a:ext cx="3802565" cy="1717287"/>
          </a:xfrm>
          <a:prstGeom prst="wedgeRoundRectCallout">
            <a:avLst>
              <a:gd name="adj1" fmla="val -45973"/>
              <a:gd name="adj2" fmla="val 91544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Cosa pensi di Twitter?</a:t>
            </a:r>
            <a:endParaRPr lang="it-IT" sz="32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428509" y="2798618"/>
            <a:ext cx="4156364" cy="2050473"/>
          </a:xfrm>
          <a:prstGeom prst="wedgeRoundRectCallout">
            <a:avLst>
              <a:gd name="adj1" fmla="val 55500"/>
              <a:gd name="adj2" fmla="val 85473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É fantastico perché leggo sulla vita delle celebritá e mi piace mandare messagi corti.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59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845127" y="429491"/>
            <a:ext cx="3200400" cy="2105891"/>
          </a:xfrm>
          <a:prstGeom prst="wedgeRoundRectCallout">
            <a:avLst>
              <a:gd name="adj1" fmla="val -45075"/>
              <a:gd name="adj2" fmla="val 74342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Qual é la tua opinione su Facebook?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856018" y="3532908"/>
            <a:ext cx="3200400" cy="2105891"/>
          </a:xfrm>
          <a:prstGeom prst="wedgeRoundRectCallout">
            <a:avLst>
              <a:gd name="adj1" fmla="val -45075"/>
              <a:gd name="adj2" fmla="val 74342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solidFill>
                  <a:schemeClr val="tx1"/>
                </a:solidFill>
              </a:rPr>
              <a:t>Passi molto tempo su Skype?</a:t>
            </a:r>
            <a:endParaRPr lang="it-IT" sz="3600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858982" y="3532909"/>
            <a:ext cx="3200400" cy="2105891"/>
          </a:xfrm>
          <a:prstGeom prst="wedgeRoundRectCallout">
            <a:avLst>
              <a:gd name="adj1" fmla="val -45075"/>
              <a:gd name="adj2" fmla="val 74342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solidFill>
                  <a:schemeClr val="tx1"/>
                </a:solidFill>
              </a:rPr>
              <a:t>Cosa pensi di Youtube?</a:t>
            </a:r>
            <a:endParaRPr lang="it-IT" sz="36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8853054" y="429491"/>
            <a:ext cx="3200400" cy="2105891"/>
          </a:xfrm>
          <a:prstGeom prst="wedgeRoundRectCallout">
            <a:avLst>
              <a:gd name="adj1" fmla="val -45075"/>
              <a:gd name="adj2" fmla="val 74342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solidFill>
                  <a:schemeClr val="tx1"/>
                </a:solidFill>
              </a:rPr>
              <a:t>Hai un blog?</a:t>
            </a:r>
            <a:endParaRPr lang="it-IT" sz="36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856018" y="429491"/>
            <a:ext cx="3200400" cy="2105891"/>
          </a:xfrm>
          <a:prstGeom prst="wedgeRoundRectCallout">
            <a:avLst>
              <a:gd name="adj1" fmla="val -45075"/>
              <a:gd name="adj2" fmla="val 74342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Credi che le email siano utili?</a:t>
            </a:r>
            <a:endParaRPr lang="it-IT" sz="3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8853054" y="3532908"/>
            <a:ext cx="3200400" cy="2105891"/>
          </a:xfrm>
          <a:prstGeom prst="wedgeRoundRectCallout">
            <a:avLst>
              <a:gd name="adj1" fmla="val -45075"/>
              <a:gd name="adj2" fmla="val 74342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solidFill>
                  <a:schemeClr val="tx1"/>
                </a:solidFill>
              </a:rPr>
              <a:t>Ti interessa instagram?</a:t>
            </a:r>
            <a:endParaRPr lang="it-IT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57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9" y="2083088"/>
            <a:ext cx="11651673" cy="1325563"/>
          </a:xfrm>
        </p:spPr>
        <p:txBody>
          <a:bodyPr>
            <a:normAutofit fontScale="90000"/>
          </a:bodyPr>
          <a:lstStyle/>
          <a:p>
            <a:r>
              <a:rPr lang="it-IT" sz="4900" dirty="0" smtClean="0"/>
              <a:t>Scrivi una mail di </a:t>
            </a:r>
            <a:r>
              <a:rPr lang="it-IT" sz="4900" b="1" dirty="0" smtClean="0"/>
              <a:t>80-100</a:t>
            </a:r>
            <a:r>
              <a:rPr lang="it-IT" sz="4900" dirty="0" smtClean="0"/>
              <a:t> parole ad un/a amico/a italiano/a. Includi le seguenti informazioni: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 la tua opinione sulle reti sociali</a:t>
            </a:r>
            <a:br>
              <a:rPr lang="it-IT" dirty="0" smtClean="0"/>
            </a:br>
            <a:r>
              <a:rPr lang="it-IT" dirty="0" smtClean="0"/>
              <a:t>- quando le usi</a:t>
            </a:r>
            <a:br>
              <a:rPr lang="it-IT" dirty="0" smtClean="0"/>
            </a:br>
            <a:r>
              <a:rPr lang="it-IT" dirty="0" smtClean="0"/>
              <a:t>- qual é la tua rete sociale preferita e perché</a:t>
            </a:r>
            <a:br>
              <a:rPr lang="it-IT" dirty="0" smtClean="0"/>
            </a:br>
            <a:r>
              <a:rPr lang="it-IT" dirty="0" smtClean="0"/>
              <a:t>- ció che hai fatto oggi in linea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961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 descr="Image result for social media phone k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301" y="614325"/>
            <a:ext cx="8776552" cy="496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859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163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Starter Scrivi quattro frasi in italiano che descrivano la foto</vt:lpstr>
      <vt:lpstr>Scegli la forma corretta del verbo Avere</vt:lpstr>
      <vt:lpstr>Lavora con un compagno. Fai e rispondi le seguenti domande. Dí almeno due cose, per esempio una opinione e una ragione.</vt:lpstr>
      <vt:lpstr>PowerPoint Presentation</vt:lpstr>
      <vt:lpstr>Scrivi una mail di 80-100 parole ad un/a amico/a italiano/a. Includi le seguenti informazioni:  - la tua opinione sulle reti sociali - quando le usi - qual é la tua rete sociale preferita e perché - ció che hai fatto oggi in linea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Scegli la forma corretta del verbo Avere</dc:title>
  <dc:creator>Andrea Mossoni</dc:creator>
  <cp:lastModifiedBy>Andrea Mossoni</cp:lastModifiedBy>
  <cp:revision>6</cp:revision>
  <dcterms:created xsi:type="dcterms:W3CDTF">2017-11-07T07:57:50Z</dcterms:created>
  <dcterms:modified xsi:type="dcterms:W3CDTF">2017-11-09T11:25:06Z</dcterms:modified>
</cp:coreProperties>
</file>