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2C5B-D1DD-4037-89ED-C1F68D42D35D}" type="datetimeFigureOut">
              <a:rPr lang="en-US" smtClean="0"/>
              <a:t>2/22/19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8D4B0-B9DB-4130-B092-EB1F610481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7wbRzPp6d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6TShEc8xw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Due arie d’opera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95936" y="260648"/>
            <a:ext cx="5148064" cy="592935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it-IT" sz="3400" b="1" dirty="0"/>
              <a:t>Vissi </a:t>
            </a:r>
            <a:r>
              <a:rPr lang="it-IT" sz="3400" dirty="0"/>
              <a:t>d’arte, </a:t>
            </a:r>
            <a:r>
              <a:rPr lang="it-IT" sz="3400" b="1" dirty="0"/>
              <a:t>vissi</a:t>
            </a:r>
            <a:r>
              <a:rPr lang="it-IT" sz="3400" dirty="0"/>
              <a:t> d’amore,</a:t>
            </a:r>
            <a:br>
              <a:rPr lang="it-IT" sz="3400" dirty="0"/>
            </a:br>
            <a:r>
              <a:rPr lang="it-IT" sz="3400" dirty="0"/>
              <a:t>non </a:t>
            </a:r>
            <a:r>
              <a:rPr lang="it-IT" sz="3400" b="1" dirty="0"/>
              <a:t>feci</a:t>
            </a:r>
            <a:r>
              <a:rPr lang="it-IT" sz="3400" dirty="0"/>
              <a:t> mai male ad anima viva!</a:t>
            </a:r>
            <a:br>
              <a:rPr lang="it-IT" sz="3400" dirty="0"/>
            </a:br>
            <a:r>
              <a:rPr lang="it-IT" sz="3400" dirty="0"/>
              <a:t>Con man furtiva</a:t>
            </a:r>
            <a:br>
              <a:rPr lang="it-IT" sz="3400" dirty="0"/>
            </a:br>
            <a:r>
              <a:rPr lang="it-IT" sz="3400" dirty="0"/>
              <a:t>quante miserie </a:t>
            </a:r>
            <a:r>
              <a:rPr lang="it-IT" sz="3400" b="1" dirty="0"/>
              <a:t>conobbi</a:t>
            </a:r>
            <a:r>
              <a:rPr lang="it-IT" sz="3400" dirty="0"/>
              <a:t>, </a:t>
            </a:r>
            <a:r>
              <a:rPr lang="it-IT" sz="3400" b="1" dirty="0"/>
              <a:t>aiutai</a:t>
            </a:r>
            <a:r>
              <a:rPr lang="it-IT" sz="3400" dirty="0"/>
              <a:t>.</a:t>
            </a:r>
            <a:br>
              <a:rPr lang="it-IT" sz="3400" dirty="0"/>
            </a:br>
            <a:r>
              <a:rPr lang="it-IT" sz="3400" dirty="0"/>
              <a:t>Sempre con </a:t>
            </a:r>
            <a:r>
              <a:rPr lang="it-IT" sz="3400" dirty="0" err="1"/>
              <a:t>fè</a:t>
            </a:r>
            <a:r>
              <a:rPr lang="it-IT" sz="3400" dirty="0"/>
              <a:t> sincera</a:t>
            </a:r>
            <a:br>
              <a:rPr lang="it-IT" sz="3400" dirty="0"/>
            </a:br>
            <a:r>
              <a:rPr lang="it-IT" sz="3400" dirty="0"/>
              <a:t>la mia preghiera</a:t>
            </a:r>
            <a:br>
              <a:rPr lang="it-IT" sz="3400" dirty="0"/>
            </a:br>
            <a:r>
              <a:rPr lang="it-IT" sz="3400" dirty="0"/>
              <a:t>ai santi tabernacoli </a:t>
            </a:r>
            <a:r>
              <a:rPr lang="it-IT" sz="3400" b="1" dirty="0"/>
              <a:t>salì</a:t>
            </a:r>
            <a:r>
              <a:rPr lang="it-IT" sz="3400" dirty="0"/>
              <a:t>.</a:t>
            </a:r>
            <a:br>
              <a:rPr lang="it-IT" sz="3400" dirty="0"/>
            </a:br>
            <a:r>
              <a:rPr lang="it-IT" sz="3400" dirty="0"/>
              <a:t>Sempre con </a:t>
            </a:r>
            <a:r>
              <a:rPr lang="it-IT" sz="3400" dirty="0" err="1"/>
              <a:t>fè</a:t>
            </a:r>
            <a:r>
              <a:rPr lang="it-IT" sz="3400" dirty="0"/>
              <a:t> sincera</a:t>
            </a:r>
            <a:br>
              <a:rPr lang="it-IT" sz="3400" dirty="0"/>
            </a:br>
            <a:r>
              <a:rPr lang="it-IT" sz="3400" b="1" dirty="0"/>
              <a:t>diedi</a:t>
            </a:r>
            <a:r>
              <a:rPr lang="it-IT" sz="3400" dirty="0"/>
              <a:t> fiori agl’altar.</a:t>
            </a:r>
            <a:br>
              <a:rPr lang="it-IT" sz="3400" dirty="0"/>
            </a:br>
            <a:r>
              <a:rPr lang="it-IT" sz="3400" dirty="0"/>
              <a:t>Nell’ora del dolore</a:t>
            </a:r>
            <a:br>
              <a:rPr lang="it-IT" sz="3400" dirty="0"/>
            </a:br>
            <a:r>
              <a:rPr lang="it-IT" sz="3400" dirty="0"/>
              <a:t>perché, perché, Signore,</a:t>
            </a:r>
            <a:br>
              <a:rPr lang="it-IT" sz="3400" dirty="0"/>
            </a:br>
            <a:r>
              <a:rPr lang="it-IT" sz="3400" dirty="0"/>
              <a:t>perché me ne rimuneri così?</a:t>
            </a:r>
            <a:br>
              <a:rPr lang="it-IT" sz="3400" dirty="0"/>
            </a:br>
            <a:r>
              <a:rPr lang="it-IT" sz="3400" b="1" dirty="0"/>
              <a:t>Diedi</a:t>
            </a:r>
            <a:r>
              <a:rPr lang="it-IT" sz="3400" dirty="0"/>
              <a:t> gioielli della Madonna al manto,</a:t>
            </a:r>
            <a:br>
              <a:rPr lang="it-IT" sz="3400" dirty="0"/>
            </a:br>
            <a:r>
              <a:rPr lang="it-IT" sz="3400" dirty="0"/>
              <a:t>e </a:t>
            </a:r>
            <a:r>
              <a:rPr lang="it-IT" sz="3400" b="1" dirty="0"/>
              <a:t>diedi</a:t>
            </a:r>
            <a:r>
              <a:rPr lang="it-IT" sz="3400" dirty="0"/>
              <a:t> il canto agli astri, al ciel,</a:t>
            </a:r>
            <a:br>
              <a:rPr lang="it-IT" sz="3400" dirty="0"/>
            </a:br>
            <a:r>
              <a:rPr lang="it-IT" sz="3400" dirty="0"/>
              <a:t>che ne </a:t>
            </a:r>
            <a:r>
              <a:rPr lang="it-IT" sz="3400" dirty="0" err="1"/>
              <a:t>ridean</a:t>
            </a:r>
            <a:r>
              <a:rPr lang="it-IT" sz="3400" dirty="0"/>
              <a:t> più belli.</a:t>
            </a:r>
            <a:br>
              <a:rPr lang="it-IT" sz="3400" dirty="0"/>
            </a:br>
            <a:r>
              <a:rPr lang="it-IT" sz="3400" dirty="0"/>
              <a:t>Nell’ora del dolor</a:t>
            </a:r>
            <a:br>
              <a:rPr lang="it-IT" sz="3400" dirty="0"/>
            </a:br>
            <a:r>
              <a:rPr lang="it-IT" sz="3400" dirty="0"/>
              <a:t>perché, perché, Signor,</a:t>
            </a:r>
            <a:br>
              <a:rPr lang="it-IT" sz="3400" dirty="0"/>
            </a:br>
            <a:r>
              <a:rPr lang="it-IT" sz="3400" dirty="0"/>
              <a:t>ah, perché me ne rimuneri così?</a:t>
            </a:r>
            <a:endParaRPr lang="en-GB" sz="3400" dirty="0"/>
          </a:p>
          <a:p>
            <a:endParaRPr lang="en-GB" dirty="0"/>
          </a:p>
        </p:txBody>
      </p:sp>
      <p:pic>
        <p:nvPicPr>
          <p:cNvPr id="1026" name="Picture 2" descr="Image result for vissi d'arte">
            <a:extLst>
              <a:ext uri="{FF2B5EF4-FFF2-40B4-BE49-F238E27FC236}">
                <a16:creationId xmlns:a16="http://schemas.microsoft.com/office/drawing/2014/main" id="{91EF2BBF-BB33-6D45-8B5E-1B33F496E91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202788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9A2FB3-1E6E-4949-8124-41DCA69B197F}"/>
              </a:ext>
            </a:extLst>
          </p:cNvPr>
          <p:cNvSpPr/>
          <p:nvPr/>
        </p:nvSpPr>
        <p:spPr>
          <a:xfrm>
            <a:off x="827584" y="618307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https://www.youtube.com/watch?v=M7wbRzPp6dQ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499" y="452568"/>
            <a:ext cx="4038600" cy="600076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3000" dirty="0"/>
              <a:t>Tacea la notte placida </a:t>
            </a:r>
            <a:br>
              <a:rPr lang="it-IT" sz="3000" dirty="0"/>
            </a:br>
            <a:r>
              <a:rPr lang="it-IT" sz="3000" dirty="0"/>
              <a:t>e bella in ciel sereno </a:t>
            </a:r>
            <a:br>
              <a:rPr lang="it-IT" sz="3000" dirty="0"/>
            </a:br>
            <a:r>
              <a:rPr lang="it-IT" sz="3000" dirty="0"/>
              <a:t>La luna il viso argenteo </a:t>
            </a:r>
            <a:br>
              <a:rPr lang="it-IT" sz="3000" dirty="0"/>
            </a:br>
            <a:r>
              <a:rPr lang="it-IT" sz="3000" dirty="0"/>
              <a:t>Mostrava lieto e pieno... </a:t>
            </a:r>
            <a:br>
              <a:rPr lang="it-IT" sz="3000" dirty="0"/>
            </a:br>
            <a:r>
              <a:rPr lang="it-IT" sz="3000" dirty="0"/>
              <a:t>Quando </a:t>
            </a:r>
            <a:r>
              <a:rPr lang="it-IT" sz="3000" b="1" dirty="0"/>
              <a:t>suonar</a:t>
            </a:r>
            <a:r>
              <a:rPr lang="it-IT" sz="3000" dirty="0"/>
              <a:t> per l'</a:t>
            </a:r>
            <a:r>
              <a:rPr lang="it-IT" sz="3000" dirty="0" err="1"/>
              <a:t>aere</a:t>
            </a:r>
            <a:r>
              <a:rPr lang="it-IT" sz="3000" dirty="0"/>
              <a:t>, </a:t>
            </a:r>
            <a:br>
              <a:rPr lang="it-IT" sz="3000" dirty="0"/>
            </a:br>
            <a:r>
              <a:rPr lang="it-IT" sz="3000" dirty="0" err="1"/>
              <a:t>Infino</a:t>
            </a:r>
            <a:r>
              <a:rPr lang="it-IT" sz="3000" dirty="0"/>
              <a:t> </a:t>
            </a:r>
            <a:r>
              <a:rPr lang="it-IT" sz="3000" dirty="0" err="1"/>
              <a:t>allor</a:t>
            </a:r>
            <a:r>
              <a:rPr lang="it-IT" sz="3000" dirty="0"/>
              <a:t> sì muto, </a:t>
            </a:r>
            <a:br>
              <a:rPr lang="it-IT" sz="3000" dirty="0"/>
            </a:br>
            <a:r>
              <a:rPr lang="it-IT" sz="3000" dirty="0"/>
              <a:t>Dolci </a:t>
            </a:r>
            <a:r>
              <a:rPr lang="it-IT" sz="3000" b="1" dirty="0"/>
              <a:t>s'</a:t>
            </a:r>
            <a:r>
              <a:rPr lang="it-IT" sz="3000" b="1" dirty="0" err="1"/>
              <a:t>udiro</a:t>
            </a:r>
            <a:r>
              <a:rPr lang="it-IT" sz="3000" dirty="0"/>
              <a:t>(no) e flebili </a:t>
            </a:r>
            <a:br>
              <a:rPr lang="it-IT" sz="3000" dirty="0"/>
            </a:br>
            <a:r>
              <a:rPr lang="it-IT" sz="3000" dirty="0"/>
              <a:t>Gli accordi d'un liuto, </a:t>
            </a:r>
            <a:br>
              <a:rPr lang="it-IT" sz="3000" dirty="0"/>
            </a:br>
            <a:r>
              <a:rPr lang="it-IT" sz="3000" dirty="0"/>
              <a:t>E versi melanconici </a:t>
            </a:r>
            <a:br>
              <a:rPr lang="it-IT" sz="3000" dirty="0"/>
            </a:br>
            <a:r>
              <a:rPr lang="it-IT" sz="3000" dirty="0"/>
              <a:t>Un </a:t>
            </a:r>
            <a:r>
              <a:rPr lang="it-IT" sz="3000" dirty="0" err="1"/>
              <a:t>Trovator</a:t>
            </a:r>
            <a:r>
              <a:rPr lang="it-IT" sz="3000" dirty="0"/>
              <a:t> </a:t>
            </a:r>
            <a:r>
              <a:rPr lang="it-IT" sz="3000" b="1" dirty="0"/>
              <a:t>cantò</a:t>
            </a:r>
            <a:r>
              <a:rPr lang="it-IT" sz="3000" dirty="0"/>
              <a:t>. </a:t>
            </a:r>
            <a:br>
              <a:rPr lang="it-IT" sz="3000" dirty="0"/>
            </a:br>
            <a:r>
              <a:rPr lang="it-IT" sz="3000" dirty="0"/>
              <a:t>Versi di prece ed umile </a:t>
            </a:r>
            <a:br>
              <a:rPr lang="it-IT" sz="3000" dirty="0"/>
            </a:br>
            <a:r>
              <a:rPr lang="it-IT" sz="3000" dirty="0"/>
              <a:t>Qual d'</a:t>
            </a:r>
            <a:r>
              <a:rPr lang="it-IT" sz="3000" dirty="0" err="1"/>
              <a:t>uom</a:t>
            </a:r>
            <a:r>
              <a:rPr lang="it-IT" sz="3000" dirty="0"/>
              <a:t> che prega Iddio </a:t>
            </a:r>
            <a:br>
              <a:rPr lang="it-IT" sz="3000" dirty="0"/>
            </a:br>
            <a:r>
              <a:rPr lang="it-IT" sz="3000" dirty="0"/>
              <a:t>In quella </a:t>
            </a:r>
            <a:r>
              <a:rPr lang="it-IT" sz="3000" dirty="0" err="1"/>
              <a:t>ripeteasi</a:t>
            </a:r>
            <a:r>
              <a:rPr lang="it-IT" sz="3000" dirty="0"/>
              <a:t> </a:t>
            </a:r>
            <a:br>
              <a:rPr lang="it-IT" sz="3000" dirty="0"/>
            </a:br>
            <a:r>
              <a:rPr lang="it-IT" sz="3000" dirty="0"/>
              <a:t>Un nome... il nome mio!... </a:t>
            </a:r>
            <a:br>
              <a:rPr lang="it-IT" sz="3000" dirty="0"/>
            </a:br>
            <a:r>
              <a:rPr lang="it-IT" sz="3000" b="1" dirty="0"/>
              <a:t>Corsi</a:t>
            </a:r>
            <a:r>
              <a:rPr lang="it-IT" sz="3000" dirty="0"/>
              <a:t> al </a:t>
            </a:r>
            <a:r>
              <a:rPr lang="it-IT" sz="3000" dirty="0" err="1"/>
              <a:t>veron</a:t>
            </a:r>
            <a:r>
              <a:rPr lang="it-IT" sz="3000" dirty="0"/>
              <a:t> sollecita... </a:t>
            </a:r>
            <a:br>
              <a:rPr lang="it-IT" sz="3000" dirty="0"/>
            </a:br>
            <a:r>
              <a:rPr lang="it-IT" sz="3000" dirty="0"/>
              <a:t>Egli era! egli era desso!... </a:t>
            </a:r>
            <a:br>
              <a:rPr lang="it-IT" sz="3000" dirty="0"/>
            </a:br>
            <a:r>
              <a:rPr lang="it-IT" sz="3000" dirty="0"/>
              <a:t>Gioia </a:t>
            </a:r>
            <a:r>
              <a:rPr lang="it-IT" sz="3000" b="1" dirty="0"/>
              <a:t>provai</a:t>
            </a:r>
            <a:r>
              <a:rPr lang="it-IT" sz="3000" dirty="0"/>
              <a:t> che agli angeli </a:t>
            </a:r>
            <a:br>
              <a:rPr lang="it-IT" sz="3000" dirty="0"/>
            </a:br>
            <a:r>
              <a:rPr lang="it-IT" sz="3000" dirty="0"/>
              <a:t>Solo è provar concesso!... </a:t>
            </a:r>
            <a:br>
              <a:rPr lang="it-IT" sz="3000" dirty="0"/>
            </a:br>
            <a:r>
              <a:rPr lang="it-IT" sz="3000" dirty="0"/>
              <a:t>Al </a:t>
            </a:r>
            <a:r>
              <a:rPr lang="it-IT" sz="3000" dirty="0" err="1"/>
              <a:t>core</a:t>
            </a:r>
            <a:r>
              <a:rPr lang="it-IT" sz="3000" dirty="0"/>
              <a:t>, al guardo estatico </a:t>
            </a:r>
            <a:br>
              <a:rPr lang="it-IT" sz="3000" dirty="0"/>
            </a:br>
            <a:r>
              <a:rPr lang="it-IT" sz="3000" dirty="0"/>
              <a:t>La terra un ciel </a:t>
            </a:r>
            <a:r>
              <a:rPr lang="it-IT" sz="3000" b="1" dirty="0"/>
              <a:t>sembrò</a:t>
            </a:r>
            <a:r>
              <a:rPr lang="it-IT" sz="3000" dirty="0"/>
              <a:t>.</a:t>
            </a:r>
            <a:endParaRPr lang="en-GB" sz="3000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-1116632" y="5219968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)</a:t>
            </a:r>
            <a:endParaRPr lang="en-GB" dirty="0"/>
          </a:p>
        </p:txBody>
      </p:sp>
      <p:pic>
        <p:nvPicPr>
          <p:cNvPr id="2052" name="Picture 4" descr="Image result for Tacea la notte placida">
            <a:extLst>
              <a:ext uri="{FF2B5EF4-FFF2-40B4-BE49-F238E27FC236}">
                <a16:creationId xmlns:a16="http://schemas.microsoft.com/office/drawing/2014/main" id="{D58287ED-13C7-4E4D-AC98-C548576A634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5" y="260648"/>
            <a:ext cx="466831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8CF98D-7BAE-3741-A43E-CA2BD2FFE4B0}"/>
              </a:ext>
            </a:extLst>
          </p:cNvPr>
          <p:cNvSpPr/>
          <p:nvPr/>
        </p:nvSpPr>
        <p:spPr>
          <a:xfrm>
            <a:off x="1547664" y="6268670"/>
            <a:ext cx="601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https://www.youtube.com/watch?v=k6TShEc8xwE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40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Due arie d’opera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Langdale</dc:creator>
  <cp:lastModifiedBy>Microsoft Office User</cp:lastModifiedBy>
  <cp:revision>13</cp:revision>
  <dcterms:created xsi:type="dcterms:W3CDTF">2010-06-08T20:57:29Z</dcterms:created>
  <dcterms:modified xsi:type="dcterms:W3CDTF">2019-02-22T11:51:44Z</dcterms:modified>
</cp:coreProperties>
</file>