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745" r:id="rId5"/>
    <p:sldMasterId id="2147483743" r:id="rId6"/>
    <p:sldMasterId id="2147483770" r:id="rId7"/>
    <p:sldMasterId id="2147483768" r:id="rId8"/>
    <p:sldMasterId id="2147483740" r:id="rId9"/>
    <p:sldMasterId id="2147483660" r:id="rId10"/>
  </p:sldMasterIdLst>
  <p:notesMasterIdLst>
    <p:notesMasterId r:id="rId16"/>
  </p:notesMasterIdLst>
  <p:handoutMasterIdLst>
    <p:handoutMasterId r:id="rId17"/>
  </p:handoutMasterIdLst>
  <p:sldIdLst>
    <p:sldId id="348" r:id="rId11"/>
    <p:sldId id="395" r:id="rId12"/>
    <p:sldId id="377" r:id="rId13"/>
    <p:sldId id="394" r:id="rId14"/>
    <p:sldId id="365" r:id="rId15"/>
  </p:sldIdLst>
  <p:sldSz cx="12192000" cy="6858000"/>
  <p:notesSz cx="6858000" cy="9945688"/>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6000D"/>
    <a:srgbClr val="FFCC00"/>
    <a:srgbClr val="00AFAB"/>
    <a:srgbClr val="004D7E"/>
    <a:srgbClr val="2F2F2F"/>
    <a:srgbClr val="F2F2F2"/>
    <a:srgbClr val="404040"/>
    <a:srgbClr val="669933"/>
    <a:srgbClr val="007166"/>
    <a:srgbClr val="AC00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C1C3C-98FE-412F-8B57-B13F0272BD6E}" v="1" dt="2024-03-01T08:34:05.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160"/>
        <p:guide pos="3840"/>
      </p:guideLst>
    </p:cSldViewPr>
  </p:slide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slide" Target="slides/slide5.xml"/><Relationship Id="rId10" Type="http://schemas.openxmlformats.org/officeDocument/2006/relationships/slideMaster" Target="slideMasters/slideMaster7.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1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1"/>
            <a:ext cx="2971800" cy="49901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432C15-F8AF-0B40-982F-0BA5A29FB15A}" type="datetimeFigureOut">
              <a:rPr lang="en-US"/>
              <a:pPr>
                <a:defRPr/>
              </a:pPr>
              <a:t>3/2/2024</a:t>
            </a:fld>
            <a:endParaRPr lang="en-US"/>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98FE1A4-D884-6E4C-AEAD-70AA9EC7F5E7}" type="slidenum">
              <a:rPr lang="en-US"/>
              <a:pPr>
                <a:defRPr/>
              </a:pPr>
              <a:t>‹#›</a:t>
            </a:fld>
            <a:endParaRPr lang="en-US"/>
          </a:p>
        </p:txBody>
      </p:sp>
    </p:spTree>
    <p:extLst>
      <p:ext uri="{BB962C8B-B14F-4D97-AF65-F5344CB8AC3E}">
        <p14:creationId xmlns:p14="http://schemas.microsoft.com/office/powerpoint/2010/main" val="1588691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12"/>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1"/>
            <a:ext cx="2971800" cy="499012"/>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1E9AA2F-938E-F049-85F2-A4CAC9B6B12F}" type="datetimeFigureOut">
              <a:rPr lang="en-US"/>
              <a:pPr>
                <a:defRPr/>
              </a:pPr>
              <a:t>3/2/2024</a:t>
            </a:fld>
            <a:endParaRPr lang="en-US"/>
          </a:p>
        </p:txBody>
      </p:sp>
      <p:sp>
        <p:nvSpPr>
          <p:cNvPr id="4" name="Slide Image Placeholder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786363"/>
            <a:ext cx="5486400" cy="391611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DE3D785-C6DD-2548-8DEA-9BB48BF05F84}" type="slidenum">
              <a:rPr lang="en-US"/>
              <a:pPr>
                <a:defRPr/>
              </a:pPr>
              <a:t>‹#›</a:t>
            </a:fld>
            <a:endParaRPr lang="en-US"/>
          </a:p>
        </p:txBody>
      </p:sp>
    </p:spTree>
    <p:extLst>
      <p:ext uri="{BB962C8B-B14F-4D97-AF65-F5344CB8AC3E}">
        <p14:creationId xmlns:p14="http://schemas.microsoft.com/office/powerpoint/2010/main" val="516346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29038"/>
          </a:xfrm>
        </p:spPr>
      </p:sp>
      <p:sp>
        <p:nvSpPr>
          <p:cNvPr id="3" name="Notes Placeholder 2"/>
          <p:cNvSpPr>
            <a:spLocks noGrp="1"/>
          </p:cNvSpPr>
          <p:nvPr>
            <p:ph type="body" idx="1"/>
          </p:nvPr>
        </p:nvSpPr>
        <p:spPr/>
        <p:txBody>
          <a:bodyPr/>
          <a:lstStyle/>
          <a:p>
            <a:r>
              <a:rPr lang="en-US"/>
              <a:t>I am </a:t>
            </a:r>
          </a:p>
          <a:p>
            <a:endParaRPr lang="en-US"/>
          </a:p>
          <a:p>
            <a:r>
              <a:rPr lang="en-US"/>
              <a:t>LT report early findings from the 2023 report – out at end June.</a:t>
            </a:r>
          </a:p>
          <a:p>
            <a:r>
              <a:rPr lang="en-US"/>
              <a:t>Then give info on how British Council can support the  Teaching and learning of languages in </a:t>
            </a:r>
            <a:r>
              <a:rPr lang="en-US" err="1"/>
              <a:t>yr</a:t>
            </a:r>
            <a:r>
              <a:rPr lang="en-US"/>
              <a:t> school</a:t>
            </a:r>
          </a:p>
        </p:txBody>
      </p:sp>
      <p:sp>
        <p:nvSpPr>
          <p:cNvPr id="4" name="Slide Number Placeholder 3"/>
          <p:cNvSpPr>
            <a:spLocks noGrp="1"/>
          </p:cNvSpPr>
          <p:nvPr>
            <p:ph type="sldNum" sz="quarter" idx="5"/>
          </p:nvPr>
        </p:nvSpPr>
        <p:spPr/>
        <p:txBody>
          <a:bodyPr/>
          <a:lstStyle/>
          <a:p>
            <a:fld id="{A5C7F705-F937-46CB-A48B-0D9E19179A36}"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16724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r>
              <a:rPr lang="en-GB"/>
              <a:t>Do we agree that these are the challenges</a:t>
            </a:r>
          </a:p>
          <a:p>
            <a:endParaRPr lang="en-GB"/>
          </a:p>
          <a:p>
            <a:endParaRPr lang="en-GB"/>
          </a:p>
          <a:p>
            <a:endParaRPr lang="en-GB"/>
          </a:p>
          <a:p>
            <a:r>
              <a:rPr lang="en-GB"/>
              <a:t>1.Competing against other subjects</a:t>
            </a:r>
          </a:p>
          <a:p>
            <a:r>
              <a:rPr lang="en-GB"/>
              <a:t>Grading issues</a:t>
            </a:r>
          </a:p>
          <a:p>
            <a:endParaRPr lang="en-GB"/>
          </a:p>
          <a:p>
            <a:endParaRPr lang="en-GB"/>
          </a:p>
          <a:p>
            <a:r>
              <a:rPr lang="en-GB"/>
              <a:t>2. At a time when schools have serious financial restrictions and may schools are moving from two language to one.</a:t>
            </a:r>
          </a:p>
          <a:p>
            <a:endParaRPr lang="en-GB"/>
          </a:p>
          <a:p>
            <a:r>
              <a:rPr lang="en-GB"/>
              <a:t>Elephant in the room – is funding !</a:t>
            </a:r>
          </a:p>
        </p:txBody>
      </p:sp>
      <p:sp>
        <p:nvSpPr>
          <p:cNvPr id="4" name="Slide Number Placeholder 3"/>
          <p:cNvSpPr>
            <a:spLocks noGrp="1"/>
          </p:cNvSpPr>
          <p:nvPr>
            <p:ph type="sldNum" sz="quarter" idx="5"/>
          </p:nvPr>
        </p:nvSpPr>
        <p:spPr/>
        <p:txBody>
          <a:bodyPr/>
          <a:lstStyle/>
          <a:p>
            <a:pPr>
              <a:defRPr/>
            </a:pPr>
            <a:fld id="{9DE3D785-C6DD-2548-8DEA-9BB48BF05F84}" type="slidenum">
              <a:rPr lang="en-US" smtClean="0"/>
              <a:pPr>
                <a:defRPr/>
              </a:pPr>
              <a:t>3</a:t>
            </a:fld>
            <a:endParaRPr lang="en-US"/>
          </a:p>
        </p:txBody>
      </p:sp>
    </p:spTree>
    <p:extLst>
      <p:ext uri="{BB962C8B-B14F-4D97-AF65-F5344CB8AC3E}">
        <p14:creationId xmlns:p14="http://schemas.microsoft.com/office/powerpoint/2010/main" val="364734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9DE3D785-C6DD-2548-8DEA-9BB48BF05F84}" type="slidenum">
              <a:rPr lang="en-US" smtClean="0"/>
              <a:pPr>
                <a:defRPr/>
              </a:pPr>
              <a:t>5</a:t>
            </a:fld>
            <a:endParaRPr lang="en-US"/>
          </a:p>
        </p:txBody>
      </p:sp>
    </p:spTree>
    <p:extLst>
      <p:ext uri="{BB962C8B-B14F-4D97-AF65-F5344CB8AC3E}">
        <p14:creationId xmlns:p14="http://schemas.microsoft.com/office/powerpoint/2010/main" val="975513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pic lef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0"/>
            <a:ext cx="7010400" cy="6858000"/>
          </a:xfrm>
          <a:prstGeom prst="rect">
            <a:avLst/>
          </a:prstGeom>
        </p:spPr>
        <p:txBody>
          <a:bodyPr/>
          <a:lstStyle/>
          <a:p>
            <a:endParaRPr lang="en-US"/>
          </a:p>
        </p:txBody>
      </p:sp>
      <p:sp>
        <p:nvSpPr>
          <p:cNvPr id="5" name="Text Placeholder 4"/>
          <p:cNvSpPr>
            <a:spLocks noGrp="1"/>
          </p:cNvSpPr>
          <p:nvPr>
            <p:ph type="body" sz="quarter" idx="12" hasCustomPrompt="1"/>
          </p:nvPr>
        </p:nvSpPr>
        <p:spPr>
          <a:xfrm>
            <a:off x="7315200" y="414339"/>
            <a:ext cx="4303776" cy="999934"/>
          </a:xfrm>
          <a:prstGeom prst="rect">
            <a:avLst/>
          </a:prstGeom>
        </p:spPr>
        <p:txBody>
          <a:bodyPr/>
          <a:lstStyle>
            <a:lvl1pPr marL="0" indent="0">
              <a:buNone/>
              <a:defRPr b="1" baseline="0">
                <a:solidFill>
                  <a:srgbClr val="D6000D"/>
                </a:solidFill>
              </a:defRPr>
            </a:lvl1pPr>
          </a:lstStyle>
          <a:p>
            <a:pPr lvl="0"/>
            <a:r>
              <a:rPr lang="en-US"/>
              <a:t>TITLE GOES HERE IN UPPERCASE BOLD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12" name="Text Placeholder 11"/>
          <p:cNvSpPr>
            <a:spLocks noGrp="1"/>
          </p:cNvSpPr>
          <p:nvPr>
            <p:ph type="body" sz="quarter" idx="13" hasCustomPrompt="1"/>
          </p:nvPr>
        </p:nvSpPr>
        <p:spPr>
          <a:xfrm>
            <a:off x="7315200" y="1584325"/>
            <a:ext cx="4303776"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a:t>
            </a:r>
            <a:r>
              <a:rPr lang="en-US" err="1"/>
              <a:t>sociis</a:t>
            </a:r>
            <a:r>
              <a:rPr lang="en-US"/>
              <a:t>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Praesent</a:t>
            </a:r>
            <a:r>
              <a:rPr lang="en-US"/>
              <a:t> </a:t>
            </a:r>
            <a:r>
              <a:rPr lang="en-US" err="1"/>
              <a:t>commodo</a:t>
            </a:r>
            <a:r>
              <a:rPr lang="en-US"/>
              <a:t> cursus magna, </a:t>
            </a:r>
            <a:r>
              <a:rPr lang="en-US" err="1"/>
              <a:t>vel</a:t>
            </a:r>
            <a:r>
              <a:rPr lang="en-US"/>
              <a:t> </a:t>
            </a:r>
            <a:r>
              <a:rPr lang="en-US" err="1"/>
              <a:t>scelerisque</a:t>
            </a:r>
            <a:r>
              <a:rPr lang="en-US"/>
              <a:t> </a:t>
            </a:r>
            <a:r>
              <a:rPr lang="en-US" err="1"/>
              <a:t>nisl</a:t>
            </a:r>
            <a:r>
              <a:rPr lang="en-US"/>
              <a:t> </a:t>
            </a:r>
            <a:r>
              <a:rPr lang="en-US" err="1"/>
              <a:t>consectetur</a:t>
            </a:r>
            <a:r>
              <a:rPr lang="en-US"/>
              <a:t> et.</a:t>
            </a:r>
          </a:p>
        </p:txBody>
      </p:sp>
    </p:spTree>
    <p:extLst>
      <p:ext uri="{BB962C8B-B14F-4D97-AF65-F5344CB8AC3E}">
        <p14:creationId xmlns:p14="http://schemas.microsoft.com/office/powerpoint/2010/main" val="48220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US" noProof="0"/>
              <a:t>Click to edit Master title style</a:t>
            </a:r>
            <a:endParaRPr lang="en-US"/>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a:solidFill>
                  <a:srgbClr val="FFFFFF">
                    <a:tint val="75000"/>
                  </a:srgbClr>
                </a:solidFill>
              </a:rPr>
              <a:t>britishcouncil.org/school-resources     @schools_british</a:t>
            </a:r>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101011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a:t>Edit Master text styles</a:t>
            </a:r>
          </a:p>
          <a:p>
            <a:pPr lvl="1"/>
            <a:r>
              <a:rPr lang="en-US"/>
              <a:t>Second level</a:t>
            </a:r>
          </a:p>
          <a:p>
            <a:pPr lvl="2"/>
            <a:r>
              <a:rPr lang="en-US"/>
              <a:t>Third </a:t>
            </a:r>
            <a:r>
              <a:rPr lang="en-GB" noProof="0"/>
              <a:t>level</a:t>
            </a:r>
          </a:p>
          <a:p>
            <a:pPr lvl="3"/>
            <a:r>
              <a:rPr lang="en-US"/>
              <a:t>Fourth level</a:t>
            </a:r>
          </a:p>
          <a:p>
            <a:pPr lvl="4"/>
            <a:r>
              <a:rPr lang="en-US"/>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a:t>Edit Master text styles</a:t>
            </a:r>
          </a:p>
          <a:p>
            <a:pPr lvl="1"/>
            <a:r>
              <a:rPr lang="en-US"/>
              <a:t>Second </a:t>
            </a:r>
            <a:r>
              <a:rPr lang="en-GB" noProof="0"/>
              <a:t>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Calibri" charset="0"/>
                <a:ea typeface="+mn-ea"/>
                <a:cs typeface="+mn-cs"/>
              </a:rPr>
              <a:t>britishcouncil.org/school-resources     @schools_british</a:t>
            </a:r>
            <a:endParaRPr kumimoji="0" lang="en-US" sz="1200" b="0" i="0" u="none" strike="noStrike" kern="1200" cap="none" spc="0" normalizeH="0" baseline="0" noProof="0">
              <a:ln>
                <a:noFill/>
              </a:ln>
              <a:solidFill>
                <a:srgbClr val="000000"/>
              </a:solidFill>
              <a:effectLst/>
              <a:uLnTx/>
              <a:uFillTx/>
              <a:latin typeface="Calibri"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36854FA-307F-854E-96D4-DE585DB24BD3}" type="slidenum">
              <a:rPr kumimoji="0" lang="en-GB" sz="1200" b="1" i="0" u="none" strike="noStrike" kern="1200" cap="none" spc="0" normalizeH="0" baseline="0" noProof="0" smtClean="0">
                <a:ln>
                  <a:noFill/>
                </a:ln>
                <a:solidFill>
                  <a:srgbClr val="230859"/>
                </a:solidFill>
                <a:effectLst/>
                <a:uLnTx/>
                <a:uFillTx/>
                <a:latin typeface="Calibri"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GB" sz="1200" b="1" i="0" u="none" strike="noStrike" kern="1200" cap="none" spc="0" normalizeH="0" baseline="0" noProof="0">
              <a:ln>
                <a:noFill/>
              </a:ln>
              <a:solidFill>
                <a:srgbClr val="230859"/>
              </a:solidFill>
              <a:effectLst/>
              <a:uLnTx/>
              <a:uFillTx/>
              <a:latin typeface="Calibri" charset="0"/>
              <a:ea typeface="+mn-ea"/>
              <a:cs typeface="+mn-cs"/>
            </a:endParaRPr>
          </a:p>
        </p:txBody>
      </p:sp>
    </p:spTree>
    <p:extLst>
      <p:ext uri="{BB962C8B-B14F-4D97-AF65-F5344CB8AC3E}">
        <p14:creationId xmlns:p14="http://schemas.microsoft.com/office/powerpoint/2010/main" val="61119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a:t>Edit Master text styles</a:t>
            </a:r>
          </a:p>
          <a:p>
            <a:pPr lvl="1"/>
            <a:r>
              <a:rPr lang="en-US"/>
              <a:t>Second level</a:t>
            </a:r>
          </a:p>
          <a:p>
            <a:pPr lvl="2"/>
            <a:r>
              <a:rPr lang="en-US"/>
              <a:t>Third </a:t>
            </a:r>
            <a:r>
              <a:rPr lang="en-GB" noProof="0"/>
              <a:t>level</a:t>
            </a:r>
          </a:p>
          <a:p>
            <a:pPr lvl="3"/>
            <a:r>
              <a:rPr lang="en-US"/>
              <a:t>Fourth level</a:t>
            </a:r>
          </a:p>
          <a:p>
            <a:pPr lvl="4"/>
            <a:r>
              <a:rPr lang="en-US"/>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a:t>Edit Master text styles</a:t>
            </a:r>
          </a:p>
          <a:p>
            <a:pPr lvl="1"/>
            <a:r>
              <a:rPr lang="en-US"/>
              <a:t>Second </a:t>
            </a:r>
            <a:r>
              <a:rPr lang="en-GB" noProof="0"/>
              <a:t>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GB"/>
              <a:t>britishcouncil.org/school-resources     @schools_british</a:t>
            </a:r>
            <a:endParaRPr lang="en-US"/>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a:p>
        </p:txBody>
      </p:sp>
    </p:spTree>
    <p:extLst>
      <p:ext uri="{BB962C8B-B14F-4D97-AF65-F5344CB8AC3E}">
        <p14:creationId xmlns:p14="http://schemas.microsoft.com/office/powerpoint/2010/main" val="335089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a:t>Click</a:t>
            </a:r>
            <a:r>
              <a:rPr lang="en-US"/>
              <a:t> to edit Master title style</a:t>
            </a:r>
          </a:p>
        </p:txBody>
      </p:sp>
      <p:sp>
        <p:nvSpPr>
          <p:cNvPr id="3" name="Content Placeholder 2"/>
          <p:cNvSpPr>
            <a:spLocks noGrp="1"/>
          </p:cNvSpPr>
          <p:nvPr>
            <p:ph idx="1" hasCustomPrompt="1"/>
          </p:nvPr>
        </p:nvSpPr>
        <p:spPr/>
        <p:txBody>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p:cNvSpPr>
            <a:spLocks noGrp="1"/>
          </p:cNvSpPr>
          <p:nvPr>
            <p:ph type="ftr" sz="quarter" idx="11"/>
          </p:nvPr>
        </p:nvSpPr>
        <p:spPr/>
        <p:txBody>
          <a:bodyPr/>
          <a:lstStyle/>
          <a:p>
            <a:r>
              <a:rPr lang="en-GB" noProof="0"/>
              <a:t>www.britishcouncil.org</a:t>
            </a:r>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a:p>
        </p:txBody>
      </p:sp>
    </p:spTree>
    <p:extLst>
      <p:ext uri="{BB962C8B-B14F-4D97-AF65-F5344CB8AC3E}">
        <p14:creationId xmlns:p14="http://schemas.microsoft.com/office/powerpoint/2010/main" val="2074470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US"/>
              <a:t>Click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FFFFFF">
                    <a:tint val="75000"/>
                  </a:srgbClr>
                </a:solidFill>
                <a:effectLst/>
                <a:uLnTx/>
                <a:uFillTx/>
                <a:latin typeface="Calibri" charset="0"/>
                <a:ea typeface="+mn-ea"/>
                <a:cs typeface="+mn-cs"/>
              </a:rPr>
              <a:t>britishcouncil.org/school-resources     @schools_british</a:t>
            </a:r>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50796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US"/>
              <a:t>Click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FFFFFF">
                    <a:tint val="75000"/>
                  </a:srgbClr>
                </a:solidFill>
                <a:effectLst/>
                <a:uLnTx/>
                <a:uFillTx/>
                <a:latin typeface="Calibri" charset="0"/>
                <a:ea typeface="+mn-ea"/>
                <a:cs typeface="+mn-cs"/>
              </a:rPr>
              <a:t>britishcouncil.org/school-resources     @schools_british</a:t>
            </a:r>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115481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a:t>Edit Master text styles</a:t>
            </a:r>
          </a:p>
          <a:p>
            <a:pPr lvl="1"/>
            <a:r>
              <a:rPr lang="en-US"/>
              <a:t>Second level</a:t>
            </a:r>
          </a:p>
          <a:p>
            <a:pPr lvl="2"/>
            <a:r>
              <a:rPr lang="en-US"/>
              <a:t>Third </a:t>
            </a:r>
            <a:r>
              <a:rPr lang="en-GB" noProof="0"/>
              <a:t>level</a:t>
            </a:r>
          </a:p>
          <a:p>
            <a:pPr lvl="3"/>
            <a:r>
              <a:rPr lang="en-US"/>
              <a:t>Fourth level</a:t>
            </a:r>
          </a:p>
          <a:p>
            <a:pPr lvl="4"/>
            <a:r>
              <a:rPr lang="en-US"/>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a:t>Edit Master text styles</a:t>
            </a:r>
          </a:p>
          <a:p>
            <a:pPr lvl="1"/>
            <a:r>
              <a:rPr lang="en-US"/>
              <a:t>Second </a:t>
            </a:r>
            <a:r>
              <a:rPr lang="en-GB" noProof="0"/>
              <a:t>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www.britishcouncil.org</a:t>
            </a:r>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a:p>
        </p:txBody>
      </p:sp>
    </p:spTree>
    <p:extLst>
      <p:ext uri="{BB962C8B-B14F-4D97-AF65-F5344CB8AC3E}">
        <p14:creationId xmlns:p14="http://schemas.microsoft.com/office/powerpoint/2010/main" val="335089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chart left">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7315200" y="414339"/>
            <a:ext cx="4303776" cy="999934"/>
          </a:xfrm>
          <a:prstGeom prst="rect">
            <a:avLst/>
          </a:prstGeom>
        </p:spPr>
        <p:txBody>
          <a:bodyPr/>
          <a:lstStyle>
            <a:lvl1pPr marL="0" indent="0">
              <a:buNone/>
              <a:defRPr b="1" baseline="0">
                <a:solidFill>
                  <a:srgbClr val="D6000D"/>
                </a:solidFill>
              </a:defRPr>
            </a:lvl1pPr>
          </a:lstStyle>
          <a:p>
            <a:pPr lvl="0"/>
            <a:r>
              <a:rPr lang="en-US"/>
              <a:t>TITLE GOES HERE IN UPPERCASE BOLD</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12" name="Text Placeholder 11"/>
          <p:cNvSpPr>
            <a:spLocks noGrp="1"/>
          </p:cNvSpPr>
          <p:nvPr>
            <p:ph type="body" sz="quarter" idx="13" hasCustomPrompt="1"/>
          </p:nvPr>
        </p:nvSpPr>
        <p:spPr>
          <a:xfrm>
            <a:off x="7315200" y="1584325"/>
            <a:ext cx="4303776"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a:t>
            </a:r>
            <a:r>
              <a:rPr lang="en-US" err="1"/>
              <a:t>sociis</a:t>
            </a:r>
            <a:r>
              <a:rPr lang="en-US"/>
              <a:t>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Praesent</a:t>
            </a:r>
            <a:r>
              <a:rPr lang="en-US"/>
              <a:t> </a:t>
            </a:r>
            <a:r>
              <a:rPr lang="en-US" err="1"/>
              <a:t>commodo</a:t>
            </a:r>
            <a:r>
              <a:rPr lang="en-US"/>
              <a:t> cursus magna, </a:t>
            </a:r>
            <a:r>
              <a:rPr lang="en-US" err="1"/>
              <a:t>vel</a:t>
            </a:r>
            <a:r>
              <a:rPr lang="en-US"/>
              <a:t> </a:t>
            </a:r>
            <a:r>
              <a:rPr lang="en-US" err="1"/>
              <a:t>scelerisque</a:t>
            </a:r>
            <a:r>
              <a:rPr lang="en-US"/>
              <a:t> </a:t>
            </a:r>
            <a:r>
              <a:rPr lang="en-US" err="1"/>
              <a:t>nisl</a:t>
            </a:r>
            <a:r>
              <a:rPr lang="en-US"/>
              <a:t> </a:t>
            </a:r>
            <a:r>
              <a:rPr lang="en-US" err="1"/>
              <a:t>consectetur</a:t>
            </a:r>
            <a:r>
              <a:rPr lang="en-US"/>
              <a:t> et.</a:t>
            </a:r>
          </a:p>
        </p:txBody>
      </p:sp>
      <p:sp>
        <p:nvSpPr>
          <p:cNvPr id="4" name="Chart Placeholder 3"/>
          <p:cNvSpPr>
            <a:spLocks noGrp="1"/>
          </p:cNvSpPr>
          <p:nvPr>
            <p:ph type="chart" sz="quarter" idx="14"/>
          </p:nvPr>
        </p:nvSpPr>
        <p:spPr>
          <a:xfrm>
            <a:off x="0" y="0"/>
            <a:ext cx="7010400" cy="6858000"/>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pic righ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5181600" y="0"/>
            <a:ext cx="7010400" cy="6858000"/>
          </a:xfrm>
          <a:prstGeom prst="rect">
            <a:avLst/>
          </a:prstGeom>
        </p:spPr>
        <p:txBody>
          <a:bodyPr/>
          <a:lstStyle/>
          <a:p>
            <a:endParaRPr lang="en-US"/>
          </a:p>
        </p:txBody>
      </p:sp>
      <p:sp>
        <p:nvSpPr>
          <p:cNvPr id="5" name="Text Placeholder 4"/>
          <p:cNvSpPr>
            <a:spLocks noGrp="1"/>
          </p:cNvSpPr>
          <p:nvPr>
            <p:ph type="body" sz="quarter" idx="12" hasCustomPrompt="1"/>
          </p:nvPr>
        </p:nvSpPr>
        <p:spPr>
          <a:xfrm>
            <a:off x="548640" y="414339"/>
            <a:ext cx="4047744" cy="999934"/>
          </a:xfrm>
          <a:prstGeom prst="rect">
            <a:avLst/>
          </a:prstGeom>
        </p:spPr>
        <p:txBody>
          <a:bodyPr/>
          <a:lstStyle>
            <a:lvl1pPr marL="0" indent="0">
              <a:buNone/>
              <a:defRPr b="1" baseline="0">
                <a:solidFill>
                  <a:srgbClr val="D6000D"/>
                </a:solidFill>
              </a:defRPr>
            </a:lvl1pPr>
          </a:lstStyle>
          <a:p>
            <a:pPr lvl="0"/>
            <a:r>
              <a:rPr lang="en-US"/>
              <a:t>TITLE GOES HERE IN UPPERCASE BOLD</a:t>
            </a:r>
          </a:p>
        </p:txBody>
      </p:sp>
      <p:sp>
        <p:nvSpPr>
          <p:cNvPr id="12" name="Text Placeholder 11"/>
          <p:cNvSpPr>
            <a:spLocks noGrp="1"/>
          </p:cNvSpPr>
          <p:nvPr>
            <p:ph type="body" sz="quarter" idx="13" hasCustomPrompt="1"/>
          </p:nvPr>
        </p:nvSpPr>
        <p:spPr>
          <a:xfrm>
            <a:off x="548640" y="1584325"/>
            <a:ext cx="4047744"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a:t>
            </a:r>
            <a:r>
              <a:rPr lang="en-US" err="1"/>
              <a:t>sociis</a:t>
            </a:r>
            <a:r>
              <a:rPr lang="en-US"/>
              <a:t>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Praesent</a:t>
            </a:r>
            <a:r>
              <a:rPr lang="en-US"/>
              <a:t> </a:t>
            </a:r>
            <a:r>
              <a:rPr lang="en-US" err="1"/>
              <a:t>commodo</a:t>
            </a:r>
            <a:r>
              <a:rPr lang="en-US"/>
              <a:t> cursus magna, </a:t>
            </a:r>
            <a:r>
              <a:rPr lang="en-US" err="1"/>
              <a:t>vel</a:t>
            </a:r>
            <a:r>
              <a:rPr lang="en-US"/>
              <a:t> </a:t>
            </a:r>
            <a:r>
              <a:rPr lang="en-US" err="1"/>
              <a:t>scelerisque</a:t>
            </a:r>
            <a:r>
              <a:rPr lang="en-US"/>
              <a:t> </a:t>
            </a:r>
            <a:r>
              <a:rPr lang="en-US" err="1"/>
              <a:t>nisl</a:t>
            </a:r>
            <a:r>
              <a:rPr lang="en-US"/>
              <a:t> </a:t>
            </a:r>
            <a:r>
              <a:rPr lang="en-US" err="1"/>
              <a:t>consectetur</a:t>
            </a:r>
            <a:r>
              <a:rPr lang="en-US"/>
              <a:t> et.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640" y="5782559"/>
            <a:ext cx="1832169" cy="705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pic narrow right">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flipH="1">
            <a:off x="7010400" y="0"/>
            <a:ext cx="5181600" cy="6858000"/>
          </a:xfrm>
          <a:prstGeom prst="rect">
            <a:avLst/>
          </a:prstGeom>
        </p:spPr>
        <p:txBody>
          <a:bodyPr/>
          <a:lstStyle/>
          <a:p>
            <a:endParaRPr lang="en-US"/>
          </a:p>
        </p:txBody>
      </p:sp>
      <p:sp>
        <p:nvSpPr>
          <p:cNvPr id="4" name="Text Placeholder 4"/>
          <p:cNvSpPr>
            <a:spLocks noGrp="1"/>
          </p:cNvSpPr>
          <p:nvPr>
            <p:ph type="body" sz="quarter" idx="12" hasCustomPrompt="1"/>
          </p:nvPr>
        </p:nvSpPr>
        <p:spPr>
          <a:xfrm>
            <a:off x="548640" y="572835"/>
            <a:ext cx="5596128" cy="999934"/>
          </a:xfrm>
          <a:prstGeom prst="rect">
            <a:avLst/>
          </a:prstGeom>
        </p:spPr>
        <p:txBody>
          <a:bodyPr/>
          <a:lstStyle>
            <a:lvl1pPr marL="0" indent="0">
              <a:buNone/>
              <a:defRPr sz="3600" b="1" baseline="0">
                <a:solidFill>
                  <a:srgbClr val="D6000D"/>
                </a:solidFill>
              </a:defRPr>
            </a:lvl1pPr>
          </a:lstStyle>
          <a:p>
            <a:pPr lvl="0"/>
            <a:r>
              <a:rPr lang="en-US"/>
              <a:t>TITLE GOES HERE IN UPPERCASE BOLD</a:t>
            </a:r>
          </a:p>
        </p:txBody>
      </p:sp>
      <p:sp>
        <p:nvSpPr>
          <p:cNvPr id="5" name="Text Placeholder 11"/>
          <p:cNvSpPr>
            <a:spLocks noGrp="1"/>
          </p:cNvSpPr>
          <p:nvPr>
            <p:ph type="body" sz="quarter" idx="13" hasCustomPrompt="1"/>
          </p:nvPr>
        </p:nvSpPr>
        <p:spPr>
          <a:xfrm>
            <a:off x="548640" y="1892289"/>
            <a:ext cx="5596128" cy="3206750"/>
          </a:xfrm>
          <a:prstGeom prst="rect">
            <a:avLst/>
          </a:prstGeom>
        </p:spPr>
        <p:txBody>
          <a:bodyPr/>
          <a:lstStyle>
            <a:lvl1pPr marL="0" indent="0">
              <a:lnSpc>
                <a:spcPct val="100000"/>
              </a:lnSpc>
              <a:buFontTx/>
              <a:buNone/>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a:t>
            </a:r>
            <a:r>
              <a:rPr lang="en-US" err="1"/>
              <a:t>sociis</a:t>
            </a:r>
            <a:r>
              <a:rPr lang="en-US"/>
              <a:t> </a:t>
            </a:r>
            <a:r>
              <a:rPr lang="en-US" err="1"/>
              <a:t>natoque</a:t>
            </a:r>
            <a:r>
              <a:rPr lang="en-US"/>
              <a:t> </a:t>
            </a:r>
            <a:r>
              <a:rPr lang="en-US" err="1"/>
              <a:t>penatibus</a:t>
            </a:r>
            <a:r>
              <a:rPr lang="en-US"/>
              <a:t> et </a:t>
            </a:r>
            <a:r>
              <a:rPr lang="en-US" err="1"/>
              <a:t>magnis</a:t>
            </a:r>
            <a:r>
              <a:rPr lang="en-US"/>
              <a:t> dis parturient </a:t>
            </a:r>
            <a:r>
              <a:rPr lang="en-US" err="1"/>
              <a:t>montes</a:t>
            </a:r>
            <a:r>
              <a:rPr lang="en-US"/>
              <a:t>, </a:t>
            </a:r>
            <a:r>
              <a:rPr lang="en-US" err="1"/>
              <a:t>nascetur</a:t>
            </a:r>
            <a:r>
              <a:rPr lang="en-US"/>
              <a:t> </a:t>
            </a:r>
            <a:r>
              <a:rPr lang="en-US" err="1"/>
              <a:t>ridiculus</a:t>
            </a:r>
            <a:r>
              <a:rPr lang="en-US"/>
              <a:t> mus. </a:t>
            </a:r>
            <a:r>
              <a:rPr lang="en-US" err="1"/>
              <a:t>Sed</a:t>
            </a:r>
            <a:r>
              <a:rPr lang="en-US"/>
              <a:t>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Praesent</a:t>
            </a:r>
            <a:r>
              <a:rPr lang="en-US"/>
              <a:t> </a:t>
            </a:r>
            <a:r>
              <a:rPr lang="en-US" err="1"/>
              <a:t>commodo</a:t>
            </a:r>
            <a:r>
              <a:rPr lang="en-US"/>
              <a:t> cursus magna, </a:t>
            </a:r>
            <a:r>
              <a:rPr lang="en-US" err="1"/>
              <a:t>vel</a:t>
            </a:r>
            <a:r>
              <a:rPr lang="en-US"/>
              <a:t> </a:t>
            </a:r>
            <a:r>
              <a:rPr lang="en-US" err="1"/>
              <a:t>scelerisque</a:t>
            </a:r>
            <a:r>
              <a:rPr lang="en-US"/>
              <a:t> </a:t>
            </a:r>
            <a:r>
              <a:rPr lang="en-US" err="1"/>
              <a:t>nisl</a:t>
            </a:r>
            <a:r>
              <a:rPr lang="en-US"/>
              <a:t> </a:t>
            </a:r>
            <a:r>
              <a:rPr lang="en-US" err="1"/>
              <a:t>consectetur</a:t>
            </a:r>
            <a:r>
              <a:rPr lang="en-US"/>
              <a:t> et.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640" y="5782559"/>
            <a:ext cx="1832169" cy="705600"/>
          </a:xfrm>
          <a:prstGeom prst="rect">
            <a:avLst/>
          </a:prstGeom>
        </p:spPr>
      </p:pic>
    </p:spTree>
    <p:extLst>
      <p:ext uri="{BB962C8B-B14F-4D97-AF65-F5344CB8AC3E}">
        <p14:creationId xmlns:p14="http://schemas.microsoft.com/office/powerpoint/2010/main" val="120754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 tex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6"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rgbClr val="D6000D"/>
                </a:solidFill>
              </a:defRPr>
            </a:lvl1pPr>
          </a:lstStyle>
          <a:p>
            <a:pPr lvl="0"/>
            <a:r>
              <a:rPr lang="en-US"/>
              <a:t>TITLE GOES HERE IN UPPERCASE BOLD</a:t>
            </a:r>
          </a:p>
        </p:txBody>
      </p:sp>
      <p:sp>
        <p:nvSpPr>
          <p:cNvPr id="7" name="Text Placeholder 11"/>
          <p:cNvSpPr>
            <a:spLocks noGrp="1"/>
          </p:cNvSpPr>
          <p:nvPr>
            <p:ph type="body" sz="quarter" idx="13" hasCustomPrompt="1"/>
          </p:nvPr>
        </p:nvSpPr>
        <p:spPr>
          <a:xfrm>
            <a:off x="548640" y="3281409"/>
            <a:ext cx="6851904" cy="3206750"/>
          </a:xfrm>
          <a:prstGeom prst="rect">
            <a:avLst/>
          </a:prstGeom>
        </p:spPr>
        <p:txBody>
          <a:bodyPr/>
          <a:lstStyle>
            <a:lvl1pPr marL="342900" indent="-342900">
              <a:lnSpc>
                <a:spcPct val="100000"/>
              </a:lnSpc>
              <a:buFont typeface="Arial" charset="0"/>
              <a:buChar char="•"/>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a:t>
            </a:r>
            <a:r>
              <a:rPr lang="en-US" err="1"/>
              <a:t>sociis</a:t>
            </a:r>
            <a:r>
              <a:rPr lang="en-US"/>
              <a:t> </a:t>
            </a:r>
            <a:r>
              <a:rPr lang="en-US" err="1"/>
              <a:t>natoque</a:t>
            </a:r>
            <a:r>
              <a:rPr lang="en-US"/>
              <a:t> </a:t>
            </a:r>
            <a:r>
              <a:rPr lang="en-US" err="1"/>
              <a:t>penatibus</a:t>
            </a:r>
            <a:r>
              <a:rPr lang="en-US"/>
              <a:t> </a:t>
            </a:r>
          </a:p>
          <a:p>
            <a:pPr lvl="0"/>
            <a:r>
              <a:rPr lang="en-US" err="1"/>
              <a:t>Magnis</a:t>
            </a:r>
            <a:r>
              <a:rPr lang="en-US"/>
              <a:t> dis parturient </a:t>
            </a:r>
            <a:r>
              <a:rPr lang="en-US" err="1"/>
              <a:t>montes</a:t>
            </a:r>
            <a:endParaRPr lang="en-US"/>
          </a:p>
          <a:p>
            <a:pPr lvl="0"/>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char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4" name="Chart Placeholder 3"/>
          <p:cNvSpPr>
            <a:spLocks noGrp="1"/>
          </p:cNvSpPr>
          <p:nvPr>
            <p:ph type="chart" sz="quarter" idx="10"/>
          </p:nvPr>
        </p:nvSpPr>
        <p:spPr>
          <a:xfrm>
            <a:off x="548640" y="401638"/>
            <a:ext cx="8900160" cy="5999162"/>
          </a:xfrm>
          <a:prstGeom prst="rect">
            <a:avLst/>
          </a:prstGeom>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ite- Title slide animated">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298" y="424894"/>
            <a:ext cx="2001062" cy="77064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91945" y="2297409"/>
            <a:ext cx="7937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96745" y="2600621"/>
            <a:ext cx="7937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10" hasCustomPrompt="1"/>
          </p:nvPr>
        </p:nvSpPr>
        <p:spPr>
          <a:xfrm>
            <a:off x="1583246" y="1585414"/>
            <a:ext cx="3817810" cy="2892425"/>
          </a:xfrm>
          <a:prstGeom prst="rect">
            <a:avLst/>
          </a:prstGeom>
        </p:spPr>
        <p:txBody>
          <a:bodyPr lIns="288000" tIns="251999" rIns="0" bIns="288000"/>
          <a:lstStyle>
            <a:lvl1pPr marL="0" indent="0">
              <a:buNone/>
              <a:defRPr sz="3200" b="1" i="0" baseline="0">
                <a:solidFill>
                  <a:srgbClr val="D6000D"/>
                </a:solidFill>
                <a:latin typeface="Arial" charset="0"/>
                <a:ea typeface="Arial" charset="0"/>
                <a:cs typeface="Arial" charset="0"/>
              </a:defRPr>
            </a:lvl1pPr>
          </a:lstStyle>
          <a:p>
            <a:pPr lvl="0"/>
            <a:r>
              <a:rPr lang="en-US"/>
              <a:t>PRESENTATION TITLE ARIAL BOLD 32PT WITH A MAXIMUM OF 12 WORDS</a:t>
            </a:r>
          </a:p>
        </p:txBody>
      </p:sp>
      <p:sp>
        <p:nvSpPr>
          <p:cNvPr id="14" name="Text Placeholder 13"/>
          <p:cNvSpPr>
            <a:spLocks noGrp="1"/>
          </p:cNvSpPr>
          <p:nvPr>
            <p:ph type="body" sz="quarter" idx="11" hasCustomPrompt="1"/>
          </p:nvPr>
        </p:nvSpPr>
        <p:spPr>
          <a:xfrm>
            <a:off x="1582738" y="5389563"/>
            <a:ext cx="3586670" cy="365061"/>
          </a:xfrm>
          <a:prstGeom prst="rect">
            <a:avLst/>
          </a:prstGeom>
        </p:spPr>
        <p:txBody>
          <a:bodyPr/>
          <a:lstStyle>
            <a:lvl1pPr marL="0" indent="0">
              <a:lnSpc>
                <a:spcPct val="100000"/>
              </a:lnSpc>
              <a:buNone/>
              <a:defRPr sz="1600" b="1" i="0" baseline="0">
                <a:solidFill>
                  <a:srgbClr val="D6000D"/>
                </a:solidFill>
                <a:latin typeface="Arial" charset="0"/>
                <a:ea typeface="Arial" charset="0"/>
                <a:cs typeface="Arial" charset="0"/>
              </a:defRPr>
            </a:lvl1pPr>
          </a:lstStyle>
          <a:p>
            <a:pPr lvl="0"/>
            <a:r>
              <a:rPr lang="en-US"/>
              <a:t>PRESENTER NAME</a:t>
            </a:r>
          </a:p>
        </p:txBody>
      </p:sp>
      <p:sp>
        <p:nvSpPr>
          <p:cNvPr id="15" name="Text Placeholder 13"/>
          <p:cNvSpPr>
            <a:spLocks noGrp="1"/>
          </p:cNvSpPr>
          <p:nvPr>
            <p:ph type="body" sz="quarter" idx="12" hasCustomPrompt="1"/>
          </p:nvPr>
        </p:nvSpPr>
        <p:spPr>
          <a:xfrm>
            <a:off x="1582738" y="5711637"/>
            <a:ext cx="3586670" cy="401567"/>
          </a:xfrm>
          <a:prstGeom prst="rect">
            <a:avLst/>
          </a:prstGeom>
        </p:spPr>
        <p:txBody>
          <a:bodyPr/>
          <a:lstStyle>
            <a:lvl1pPr marL="0" indent="0">
              <a:lnSpc>
                <a:spcPct val="100000"/>
              </a:lnSpc>
              <a:buNone/>
              <a:defRPr sz="1600" b="0" i="0" baseline="0">
                <a:solidFill>
                  <a:srgbClr val="D6000D"/>
                </a:solidFill>
                <a:latin typeface="Arial" charset="0"/>
                <a:ea typeface="Arial" charset="0"/>
                <a:cs typeface="Arial" charset="0"/>
              </a:defRPr>
            </a:lvl1pPr>
          </a:lstStyle>
          <a:p>
            <a:pPr lvl="0"/>
            <a:r>
              <a:rPr lang="en-US"/>
              <a:t>PRESENTER TITLE</a:t>
            </a:r>
          </a:p>
        </p:txBody>
      </p:sp>
      <p:sp>
        <p:nvSpPr>
          <p:cNvPr id="16" name="Text Placeholder 13"/>
          <p:cNvSpPr>
            <a:spLocks noGrp="1"/>
          </p:cNvSpPr>
          <p:nvPr>
            <p:ph type="body" sz="quarter" idx="13" hasCustomPrompt="1"/>
          </p:nvPr>
        </p:nvSpPr>
        <p:spPr>
          <a:xfrm>
            <a:off x="1582738" y="6033711"/>
            <a:ext cx="3586670"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a:t>DATE OF PRESENTATION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0" presetClass="path" presetSubtype="0" accel="50000" decel="50000" fill="hold" nodeType="withEffect">
                                  <p:stCondLst>
                                    <p:cond delay="0"/>
                                  </p:stCondLst>
                                  <p:childTnLst>
                                    <p:animMotion origin="layout" path="M -1.66667E-6 4.81481E-6 L -0.1276 -0.17292 " pathEditMode="relative" rAng="0" ptsTypes="AA">
                                      <p:cBhvr>
                                        <p:cTn id="12" dur="1000" fill="hold"/>
                                        <p:tgtEl>
                                          <p:spTgt spid="8"/>
                                        </p:tgtEl>
                                        <p:attrNameLst>
                                          <p:attrName>ppt_x</p:attrName>
                                          <p:attrName>ppt_y</p:attrName>
                                        </p:attrNameLst>
                                      </p:cBhvr>
                                      <p:rCtr x="-6380" y="-8657"/>
                                    </p:animMotion>
                                  </p:childTnLst>
                                </p:cTn>
                              </p:par>
                              <p:par>
                                <p:cTn id="13" presetID="0" presetClass="path" presetSubtype="0" accel="50000" decel="50000" fill="hold" nodeType="withEffect">
                                  <p:stCondLst>
                                    <p:cond delay="0"/>
                                  </p:stCondLst>
                                  <p:childTnLst>
                                    <p:animMotion origin="layout" path="M -1.66667E-6 1.85185E-6 L 0.13945 0.13634 " pathEditMode="relative" rAng="0" ptsTypes="AA">
                                      <p:cBhvr>
                                        <p:cTn id="14" dur="1000" fill="hold"/>
                                        <p:tgtEl>
                                          <p:spTgt spid="9"/>
                                        </p:tgtEl>
                                        <p:attrNameLst>
                                          <p:attrName>ppt_x</p:attrName>
                                          <p:attrName>ppt_y</p:attrName>
                                        </p:attrNameLst>
                                      </p:cBhvr>
                                      <p:rCtr x="6966"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38" y="5389563"/>
            <a:ext cx="3586670" cy="365061"/>
          </a:xfrm>
          <a:prstGeom prst="rect">
            <a:avLst/>
          </a:prstGeom>
        </p:spPr>
        <p:txBody>
          <a:bodyPr/>
          <a:lstStyle>
            <a:lvl1pPr marL="0" indent="0">
              <a:lnSpc>
                <a:spcPct val="100000"/>
              </a:lnSpc>
              <a:buNone/>
              <a:defRPr sz="1600" b="1" i="0" baseline="0">
                <a:solidFill>
                  <a:srgbClr val="D6000D"/>
                </a:solidFill>
                <a:latin typeface="Arial" charset="0"/>
                <a:ea typeface="Arial" charset="0"/>
                <a:cs typeface="Arial" charset="0"/>
              </a:defRPr>
            </a:lvl1pPr>
          </a:lstStyle>
          <a:p>
            <a:pPr lvl="0"/>
            <a:r>
              <a:rPr lang="en-US"/>
              <a:t>PRESENTER NAME</a:t>
            </a:r>
          </a:p>
        </p:txBody>
      </p:sp>
      <p:sp>
        <p:nvSpPr>
          <p:cNvPr id="15" name="Text Placeholder 13"/>
          <p:cNvSpPr>
            <a:spLocks noGrp="1"/>
          </p:cNvSpPr>
          <p:nvPr>
            <p:ph type="body" sz="quarter" idx="12" hasCustomPrompt="1"/>
          </p:nvPr>
        </p:nvSpPr>
        <p:spPr>
          <a:xfrm>
            <a:off x="1582738" y="5711637"/>
            <a:ext cx="3586670" cy="401567"/>
          </a:xfrm>
          <a:prstGeom prst="rect">
            <a:avLst/>
          </a:prstGeom>
        </p:spPr>
        <p:txBody>
          <a:bodyPr/>
          <a:lstStyle>
            <a:lvl1pPr marL="0" indent="0">
              <a:lnSpc>
                <a:spcPct val="100000"/>
              </a:lnSpc>
              <a:buNone/>
              <a:defRPr sz="1600" b="0" i="0" baseline="0">
                <a:solidFill>
                  <a:srgbClr val="D6000D"/>
                </a:solidFill>
                <a:latin typeface="Arial" charset="0"/>
                <a:ea typeface="Arial" charset="0"/>
                <a:cs typeface="Arial" charset="0"/>
              </a:defRPr>
            </a:lvl1pPr>
          </a:lstStyle>
          <a:p>
            <a:pPr lvl="0"/>
            <a:r>
              <a:rPr lang="en-US"/>
              <a:t>PRESENTER TITLE</a:t>
            </a:r>
          </a:p>
        </p:txBody>
      </p:sp>
      <p:sp>
        <p:nvSpPr>
          <p:cNvPr id="16" name="Text Placeholder 13"/>
          <p:cNvSpPr>
            <a:spLocks noGrp="1"/>
          </p:cNvSpPr>
          <p:nvPr>
            <p:ph type="body" sz="quarter" idx="13" hasCustomPrompt="1"/>
          </p:nvPr>
        </p:nvSpPr>
        <p:spPr>
          <a:xfrm>
            <a:off x="1582738" y="6033711"/>
            <a:ext cx="3586670"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a:t>DATE OF PRESENTATION</a:t>
            </a:r>
          </a:p>
        </p:txBody>
      </p:sp>
      <p:sp>
        <p:nvSpPr>
          <p:cNvPr id="5" name="Text Placeholder 4"/>
          <p:cNvSpPr>
            <a:spLocks noGrp="1"/>
          </p:cNvSpPr>
          <p:nvPr>
            <p:ph type="body" sz="quarter" idx="15" hasCustomPrompt="1"/>
          </p:nvPr>
        </p:nvSpPr>
        <p:spPr>
          <a:xfrm>
            <a:off x="1509586" y="1203608"/>
            <a:ext cx="5366702" cy="3234280"/>
          </a:xfrm>
          <a:prstGeom prst="rect">
            <a:avLst/>
          </a:prstGeom>
        </p:spPr>
        <p:txBody>
          <a:bodyPr lIns="288000" tIns="288000" rIns="288000" bIns="0"/>
          <a:lstStyle>
            <a:lvl1pPr marL="0" indent="0">
              <a:buNone/>
              <a:defRPr sz="4600" b="1">
                <a:solidFill>
                  <a:srgbClr val="D6000D"/>
                </a:solidFill>
              </a:defRPr>
            </a:lvl1pPr>
          </a:lstStyle>
          <a:p>
            <a:pPr lvl="0"/>
            <a:r>
              <a:rPr lang="en-US"/>
              <a:t>PRESENTATION TITLE GOES HERE UPPERCASE 48PT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US"/>
              <a:t>Click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a:solidFill>
                  <a:srgbClr val="FFFFFF">
                    <a:tint val="75000"/>
                  </a:srgbClr>
                </a:solidFill>
              </a:rPr>
              <a:t>britishcouncil.org/school-resources     @schools_british</a:t>
            </a:r>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62018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85760"/>
      </p:ext>
    </p:extLst>
  </p:cSld>
  <p:clrMap bg1="lt1" tx1="dk1" bg2="lt2" tx2="dk2" accent1="accent1" accent2="accent2" accent3="accent3" accent4="accent4" accent5="accent5" accent6="accent6" hlink="hlink" folHlink="folHlink"/>
  <p:sldLayoutIdLst>
    <p:sldLayoutId id="2147483651" r:id="rId1"/>
    <p:sldLayoutId id="2147483696" r:id="rId2"/>
    <p:sldLayoutId id="2147483658" r:id="rId3"/>
    <p:sldLayoutId id="2147483657" r:id="rId4"/>
    <p:sldLayoutId id="2147483694" r:id="rId5"/>
    <p:sldLayoutId id="2147483700" r:id="rId6"/>
    <p:sldLayoutId id="2147483692" r:id="rId7"/>
    <p:sldLayoutId id="2147483699" r:id="rId8"/>
  </p:sldLayoutIdLst>
  <p:txStyles>
    <p:titleStyle>
      <a:lvl1pPr algn="l" defTabSz="914400" rtl="0" eaLnBrk="1" latinLnBrk="0" hangingPunct="1">
        <a:lnSpc>
          <a:spcPct val="90000"/>
        </a:lnSpc>
        <a:spcBef>
          <a:spcPct val="0"/>
        </a:spcBef>
        <a:buNone/>
        <a:defRPr sz="44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a:solidFill>
                  <a:srgbClr val="FFFFFF">
                    <a:tint val="75000"/>
                  </a:srgbClr>
                </a:solidFill>
              </a:rPr>
              <a:t>britishcouncil.org/school-resources     @schools_british</a:t>
            </a:r>
          </a:p>
        </p:txBody>
      </p:sp>
    </p:spTree>
    <p:extLst>
      <p:ext uri="{BB962C8B-B14F-4D97-AF65-F5344CB8AC3E}">
        <p14:creationId xmlns:p14="http://schemas.microsoft.com/office/powerpoint/2010/main" val="3524290884"/>
      </p:ext>
    </p:extLst>
  </p:cSld>
  <p:clrMap bg1="dk1" tx1="lt1" bg2="dk2" tx2="lt2" accent1="accent1" accent2="accent2" accent3="accent3" accent4="accent4" accent5="accent5" accent6="accent6" hlink="hlink" folHlink="folHlink"/>
  <p:sldLayoutIdLst>
    <p:sldLayoutId id="2147483746" r:id="rId1"/>
    <p:sldLayoutId id="2147483747" r:id="rId2"/>
  </p:sldLayoutIdLst>
  <p:hf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a:t>
            </a:r>
            <a:r>
              <a:rPr lang="en-GB" noProof="0"/>
              <a:t>to</a:t>
            </a:r>
            <a:r>
              <a:rPr lang="en-US"/>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Calibri" charset="0"/>
                <a:ea typeface="+mn-ea"/>
                <a:cs typeface="+mn-cs"/>
              </a:rPr>
              <a:t>www.britishcouncil.org</a:t>
            </a:r>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A36854FA-307F-854E-96D4-DE585DB24BD3}" type="slidenum">
              <a:rPr kumimoji="0" lang="en-GB" sz="1200" b="1" i="0" u="none" strike="noStrike" kern="1200" cap="none" spc="0" normalizeH="0" baseline="0" noProof="0" smtClean="0">
                <a:ln>
                  <a:noFill/>
                </a:ln>
                <a:solidFill>
                  <a:srgbClr val="230859"/>
                </a:solidFill>
                <a:effectLst/>
                <a:uLnTx/>
                <a:uFillTx/>
                <a:latin typeface="Calibri"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GB" sz="1200" b="1" i="0" u="none" strike="noStrike" kern="1200" cap="none" spc="0" normalizeH="0" baseline="0" noProof="0">
              <a:ln>
                <a:noFill/>
              </a:ln>
              <a:solidFill>
                <a:srgbClr val="230859"/>
              </a:solidFill>
              <a:effectLst/>
              <a:uLnTx/>
              <a:uFillTx/>
              <a:latin typeface="Calibri" charset="0"/>
              <a:ea typeface="+mn-ea"/>
              <a:cs typeface="+mn-cs"/>
            </a:endParaRPr>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070079"/>
      </p:ext>
    </p:extLst>
  </p:cSld>
  <p:clrMap bg1="lt1" tx1="dk1" bg2="lt2" tx2="dk2" accent1="accent1" accent2="accent2" accent3="accent3" accent4="accent4" accent5="accent5" accent6="accent6" hlink="hlink" folHlink="folHlink"/>
  <p:sldLayoutIdLst>
    <p:sldLayoutId id="2147483744" r:id="rId1"/>
  </p:sldLayoutIdLst>
  <p:hf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a:t>
            </a:r>
            <a:r>
              <a:rPr lang="en-GB" noProof="0"/>
              <a:t>to</a:t>
            </a:r>
            <a:r>
              <a:rPr lang="en-US"/>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britishcouncil.org/school-resources     @schools_british</a:t>
            </a:r>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4" r:id="rId1"/>
  </p:sldLayoutIdLst>
  <p:hf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a:t>
            </a:r>
            <a:r>
              <a:rPr lang="en-GB" noProof="0"/>
              <a:t>to</a:t>
            </a:r>
            <a:r>
              <a:rPr lang="en-US"/>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www.britishcouncil.org</a:t>
            </a:r>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769" r:id="rId1"/>
    <p:sldLayoutId id="2147483772" r:id="rId2"/>
  </p:sldLayoutIdLst>
  <p:hf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British Council Sans"/>
              <a:ea typeface="+mn-ea"/>
              <a:cs typeface="+mn-cs"/>
            </a:endParaRPr>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a:ln>
                  <a:noFill/>
                </a:ln>
                <a:solidFill>
                  <a:srgbClr val="FFFFFF">
                    <a:tint val="75000"/>
                  </a:srgbClr>
                </a:solidFill>
                <a:effectLst/>
                <a:uLnTx/>
                <a:uFillTx/>
                <a:latin typeface="Calibri" charset="0"/>
                <a:ea typeface="+mn-ea"/>
                <a:cs typeface="+mn-cs"/>
              </a:rPr>
              <a:t>britishcouncil.org/school-resources     @schools_british</a:t>
            </a:r>
          </a:p>
        </p:txBody>
      </p:sp>
    </p:spTree>
    <p:extLst>
      <p:ext uri="{BB962C8B-B14F-4D97-AF65-F5344CB8AC3E}">
        <p14:creationId xmlns:p14="http://schemas.microsoft.com/office/powerpoint/2010/main" val="1890319756"/>
      </p:ext>
    </p:extLst>
  </p:cSld>
  <p:clrMap bg1="dk1" tx1="lt1" bg2="dk2" tx2="lt2" accent1="accent1" accent2="accent2" accent3="accent3" accent4="accent4" accent5="accent5" accent6="accent6" hlink="hlink" folHlink="folHlink"/>
  <p:sldLayoutIdLst>
    <p:sldLayoutId id="2147483741" r:id="rId1"/>
  </p:sldLayoutIdLst>
  <p:hf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a:t>Click </a:t>
            </a:r>
            <a:r>
              <a:rPr lang="en-GB" noProof="0"/>
              <a:t>to</a:t>
            </a:r>
            <a:r>
              <a:rPr lang="en-US"/>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www.britishcouncil.org</a:t>
            </a:r>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773" r:id="rId1"/>
  </p:sldLayoutIdLst>
  <p:hf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GB" sz="3600" b="1">
                <a:latin typeface="+mn-lt"/>
              </a:rPr>
              <a:t>Italian in schools in England</a:t>
            </a:r>
            <a:br>
              <a:rPr lang="en-GB" sz="3100">
                <a:latin typeface="+mn-lt"/>
              </a:rPr>
            </a:br>
            <a:r>
              <a:rPr lang="en-GB" sz="3100" err="1">
                <a:latin typeface="+mn-lt"/>
              </a:rPr>
              <a:t>Benvenuti</a:t>
            </a:r>
            <a:r>
              <a:rPr lang="en-GB" sz="3100">
                <a:latin typeface="+mn-lt"/>
              </a:rPr>
              <a:t> !</a:t>
            </a:r>
            <a:br>
              <a:rPr lang="en-GB" sz="3600"/>
            </a:br>
            <a:endParaRPr lang="en-GB" sz="3400"/>
          </a:p>
        </p:txBody>
      </p:sp>
      <p:sp>
        <p:nvSpPr>
          <p:cNvPr id="4" name="Subtitle 3"/>
          <p:cNvSpPr>
            <a:spLocks noGrp="1"/>
          </p:cNvSpPr>
          <p:nvPr>
            <p:ph type="subTitle" idx="1"/>
          </p:nvPr>
        </p:nvSpPr>
        <p:spPr>
          <a:xfrm>
            <a:off x="633932" y="1728000"/>
            <a:ext cx="7384652" cy="720000"/>
          </a:xfrm>
        </p:spPr>
        <p:txBody>
          <a:bodyPr>
            <a:normAutofit/>
          </a:bodyPr>
          <a:lstStyle/>
          <a:p>
            <a:endParaRPr lang="en-GB"/>
          </a:p>
        </p:txBody>
      </p:sp>
      <p:sp>
        <p:nvSpPr>
          <p:cNvPr id="2" name="Footer Placeholder 1"/>
          <p:cNvSpPr>
            <a:spLocks noGrp="1"/>
          </p:cNvSpPr>
          <p:nvPr>
            <p:ph type="ftr" sz="quarter" idx="11"/>
          </p:nvPr>
        </p:nvSpPr>
        <p:spPr/>
        <p:txBody>
          <a:bodyPr/>
          <a:lstStyle/>
          <a:p>
            <a:r>
              <a:rPr lang="en-GB" sz="1600">
                <a:solidFill>
                  <a:srgbClr val="FFFFFF">
                    <a:tint val="75000"/>
                  </a:srgbClr>
                </a:solidFill>
              </a:rPr>
              <a:t>britishcouncil.org/school-resources     @</a:t>
            </a:r>
            <a:r>
              <a:rPr lang="en-GB" sz="1600" err="1">
                <a:solidFill>
                  <a:srgbClr val="FFFFFF">
                    <a:tint val="75000"/>
                  </a:srgbClr>
                </a:solidFill>
              </a:rPr>
              <a:t>schools_british</a:t>
            </a:r>
            <a:endParaRPr lang="en-GB" sz="1600">
              <a:solidFill>
                <a:srgbClr val="FFFFFF">
                  <a:tint val="75000"/>
                </a:srgbClr>
              </a:solidFill>
            </a:endParaRPr>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a:xfrm>
            <a:off x="647999" y="4140000"/>
            <a:ext cx="7792615" cy="720000"/>
          </a:xfrm>
        </p:spPr>
        <p:txBody>
          <a:bodyPr>
            <a:noAutofit/>
          </a:bodyPr>
          <a:lstStyle/>
          <a:p>
            <a:r>
              <a:rPr lang="en-GB" sz="2000" b="1"/>
              <a:t>Twitter:</a:t>
            </a:r>
          </a:p>
          <a:p>
            <a:r>
              <a:rPr lang="en-GB" sz="2000" b="1"/>
              <a:t>@</a:t>
            </a:r>
            <a:r>
              <a:rPr lang="en-GB" sz="2000" b="1" err="1"/>
              <a:t>schools_british</a:t>
            </a:r>
            <a:endParaRPr lang="en-GB" sz="2000" b="1"/>
          </a:p>
        </p:txBody>
      </p:sp>
      <p:pic>
        <p:nvPicPr>
          <p:cNvPr id="6" name="Picture 5">
            <a:extLst>
              <a:ext uri="{FF2B5EF4-FFF2-40B4-BE49-F238E27FC236}">
                <a16:creationId xmlns:a16="http://schemas.microsoft.com/office/drawing/2014/main" id="{64FCC397-CE97-4D48-B734-92457E71D8B9}"/>
              </a:ext>
            </a:extLst>
          </p:cNvPr>
          <p:cNvPicPr>
            <a:picLocks noChangeAspect="1"/>
          </p:cNvPicPr>
          <p:nvPr/>
        </p:nvPicPr>
        <p:blipFill>
          <a:blip r:embed="rId3"/>
          <a:stretch>
            <a:fillRect/>
          </a:stretch>
        </p:blipFill>
        <p:spPr>
          <a:xfrm>
            <a:off x="8686500" y="486000"/>
            <a:ext cx="2857500" cy="5715000"/>
          </a:xfrm>
          <a:prstGeom prst="rect">
            <a:avLst/>
          </a:prstGeom>
        </p:spPr>
      </p:pic>
    </p:spTree>
    <p:extLst>
      <p:ext uri="{BB962C8B-B14F-4D97-AF65-F5344CB8AC3E}">
        <p14:creationId xmlns:p14="http://schemas.microsoft.com/office/powerpoint/2010/main" val="374200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399A-FFD1-06F4-E249-7797CF7B1D04}"/>
              </a:ext>
            </a:extLst>
          </p:cNvPr>
          <p:cNvSpPr>
            <a:spLocks noGrp="1"/>
          </p:cNvSpPr>
          <p:nvPr>
            <p:ph type="title"/>
          </p:nvPr>
        </p:nvSpPr>
        <p:spPr/>
        <p:txBody>
          <a:bodyPr/>
          <a:lstStyle/>
          <a:p>
            <a:r>
              <a:rPr lang="en-GB" sz="3200"/>
              <a:t>British Council and Languages</a:t>
            </a:r>
            <a:endParaRPr lang="en-GB"/>
          </a:p>
        </p:txBody>
      </p:sp>
      <p:sp>
        <p:nvSpPr>
          <p:cNvPr id="3" name="Content Placeholder 2">
            <a:extLst>
              <a:ext uri="{FF2B5EF4-FFF2-40B4-BE49-F238E27FC236}">
                <a16:creationId xmlns:a16="http://schemas.microsoft.com/office/drawing/2014/main" id="{ECE6CBAE-A807-7027-8ADC-F6B763A94747}"/>
              </a:ext>
            </a:extLst>
          </p:cNvPr>
          <p:cNvSpPr>
            <a:spLocks noGrp="1"/>
          </p:cNvSpPr>
          <p:nvPr>
            <p:ph sz="half" idx="1"/>
          </p:nvPr>
        </p:nvSpPr>
        <p:spPr/>
        <p:txBody>
          <a:bodyPr/>
          <a:lstStyle/>
          <a:p>
            <a:r>
              <a:rPr lang="en-US" altLang="en-US"/>
              <a:t>We believe that speaking another language is crucial to understanding another culture and for long term growth and prosperity. So, no matter how many people around the world speak English, we still need to go to the effort of mastering other languages ourselves in the UK.</a:t>
            </a:r>
          </a:p>
          <a:p>
            <a:endParaRPr lang="en-GB"/>
          </a:p>
        </p:txBody>
      </p:sp>
      <p:sp>
        <p:nvSpPr>
          <p:cNvPr id="5" name="Footer Placeholder 4">
            <a:extLst>
              <a:ext uri="{FF2B5EF4-FFF2-40B4-BE49-F238E27FC236}">
                <a16:creationId xmlns:a16="http://schemas.microsoft.com/office/drawing/2014/main" id="{2853D861-BFF0-9B23-DA19-CB1875A21A76}"/>
              </a:ext>
            </a:extLst>
          </p:cNvPr>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Calibri" charset="0"/>
                <a:ea typeface="+mn-ea"/>
                <a:cs typeface="+mn-cs"/>
              </a:rPr>
              <a:t>britishcouncil.org/school-resources     @schools_british</a:t>
            </a:r>
            <a:endParaRPr kumimoji="0" lang="en-US" sz="1200" b="0" i="0" u="none" strike="noStrike" kern="1200" cap="none" spc="0" normalizeH="0" baseline="0" noProof="0">
              <a:ln>
                <a:noFill/>
              </a:ln>
              <a:solidFill>
                <a:srgbClr val="000000"/>
              </a:solidFill>
              <a:effectLst/>
              <a:uLnTx/>
              <a:uFillTx/>
              <a:latin typeface="Calibri" charset="0"/>
              <a:ea typeface="+mn-ea"/>
              <a:cs typeface="+mn-cs"/>
            </a:endParaRPr>
          </a:p>
        </p:txBody>
      </p:sp>
      <p:sp>
        <p:nvSpPr>
          <p:cNvPr id="6" name="Slide Number Placeholder 5">
            <a:extLst>
              <a:ext uri="{FF2B5EF4-FFF2-40B4-BE49-F238E27FC236}">
                <a16:creationId xmlns:a16="http://schemas.microsoft.com/office/drawing/2014/main" id="{76C6AAD0-043F-3DC3-B11A-39FA7966F6D2}"/>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36854FA-307F-854E-96D4-DE585DB24BD3}" type="slidenum">
              <a:rPr kumimoji="0" lang="en-GB" sz="1200" b="1" i="0" u="none" strike="noStrike" kern="1200" cap="none" spc="0" normalizeH="0" baseline="0" noProof="0" smtClean="0">
                <a:ln>
                  <a:noFill/>
                </a:ln>
                <a:solidFill>
                  <a:srgbClr val="230859"/>
                </a:solidFill>
                <a:effectLst/>
                <a:uLnTx/>
                <a:uFillTx/>
                <a:latin typeface="Calibri"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GB" sz="1200" b="1" i="0" u="none" strike="noStrike" kern="1200" cap="none" spc="0" normalizeH="0" baseline="0" noProof="0">
              <a:ln>
                <a:noFill/>
              </a:ln>
              <a:solidFill>
                <a:srgbClr val="230859"/>
              </a:solidFill>
              <a:effectLst/>
              <a:uLnTx/>
              <a:uFillTx/>
              <a:latin typeface="Calibri" charset="0"/>
              <a:ea typeface="+mn-ea"/>
              <a:cs typeface="+mn-cs"/>
            </a:endParaRPr>
          </a:p>
        </p:txBody>
      </p:sp>
      <p:pic>
        <p:nvPicPr>
          <p:cNvPr id="7" name="Picture 2" descr="3,152 Children Learning Italian Royalty-Free Photos and Stock Images |  Shutterstock">
            <a:extLst>
              <a:ext uri="{FF2B5EF4-FFF2-40B4-BE49-F238E27FC236}">
                <a16:creationId xmlns:a16="http://schemas.microsoft.com/office/drawing/2014/main" id="{A2B7E4D7-BA8E-EA8A-4B2C-9185726EA1D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30265" y="852755"/>
            <a:ext cx="4232953" cy="45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81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4910-D3BA-0F74-073B-39F944F7D6BF}"/>
              </a:ext>
            </a:extLst>
          </p:cNvPr>
          <p:cNvSpPr>
            <a:spLocks noGrp="1"/>
          </p:cNvSpPr>
          <p:nvPr>
            <p:ph type="title"/>
          </p:nvPr>
        </p:nvSpPr>
        <p:spPr>
          <a:xfrm>
            <a:off x="648000" y="504000"/>
            <a:ext cx="10944000" cy="792000"/>
          </a:xfrm>
        </p:spPr>
        <p:txBody>
          <a:bodyPr/>
          <a:lstStyle/>
          <a:p>
            <a:r>
              <a:rPr lang="en-GB" b="0" i="0">
                <a:effectLst/>
                <a:latin typeface="Helvetica Neue"/>
              </a:rPr>
              <a:t>Challenges and Solutions</a:t>
            </a:r>
            <a:br>
              <a:rPr lang="en-GB" b="0" i="0">
                <a:solidFill>
                  <a:srgbClr val="000000"/>
                </a:solidFill>
                <a:effectLst/>
                <a:latin typeface="Helvetica Neue"/>
              </a:rPr>
            </a:br>
            <a:endParaRPr lang="en-GB"/>
          </a:p>
        </p:txBody>
      </p:sp>
      <p:sp>
        <p:nvSpPr>
          <p:cNvPr id="3" name="Content Placeholder 2">
            <a:extLst>
              <a:ext uri="{FF2B5EF4-FFF2-40B4-BE49-F238E27FC236}">
                <a16:creationId xmlns:a16="http://schemas.microsoft.com/office/drawing/2014/main" id="{9A7FCD80-B324-D48E-6614-967F5335D4C4}"/>
              </a:ext>
            </a:extLst>
          </p:cNvPr>
          <p:cNvSpPr>
            <a:spLocks noGrp="1"/>
          </p:cNvSpPr>
          <p:nvPr>
            <p:ph idx="1"/>
          </p:nvPr>
        </p:nvSpPr>
        <p:spPr/>
        <p:txBody>
          <a:bodyPr/>
          <a:lstStyle/>
          <a:p>
            <a:r>
              <a:rPr lang="en-GB" sz="2800" b="0">
                <a:latin typeface="Calibri" panose="020F0502020204030204" pitchFamily="34" charset="0"/>
                <a:cs typeface="Calibri" panose="020F0502020204030204" pitchFamily="34" charset="0"/>
              </a:rPr>
              <a:t>Challenges;</a:t>
            </a:r>
          </a:p>
          <a:p>
            <a:r>
              <a:rPr lang="en-GB" sz="2800" b="0">
                <a:latin typeface="Calibri" panose="020F0502020204030204" pitchFamily="34" charset="0"/>
                <a:cs typeface="Calibri" panose="020F0502020204030204" pitchFamily="34" charset="0"/>
              </a:rPr>
              <a:t>How can we </a:t>
            </a:r>
          </a:p>
          <a:p>
            <a:r>
              <a:rPr lang="en-GB" sz="2800" b="0">
                <a:latin typeface="Calibri" panose="020F0502020204030204" pitchFamily="34" charset="0"/>
                <a:cs typeface="Calibri" panose="020F0502020204030204" pitchFamily="34" charset="0"/>
              </a:rPr>
              <a:t> -  Persuade more pupils in schools teaching Italian to choose it at GCSE ?</a:t>
            </a:r>
          </a:p>
          <a:p>
            <a:pPr marL="457200" indent="-457200">
              <a:buFontTx/>
              <a:buChar char="-"/>
            </a:pPr>
            <a:r>
              <a:rPr lang="en-GB" sz="2800" b="0">
                <a:latin typeface="Calibri" panose="020F0502020204030204" pitchFamily="34" charset="0"/>
                <a:cs typeface="Calibri" panose="020F0502020204030204" pitchFamily="34" charset="0"/>
              </a:rPr>
              <a:t>Prevent schools teaching Italian from dropping it ?</a:t>
            </a:r>
          </a:p>
          <a:p>
            <a:pPr marL="457200" indent="-457200">
              <a:buFontTx/>
              <a:buChar char="-"/>
            </a:pPr>
            <a:r>
              <a:rPr lang="en-GB" sz="2800" b="0">
                <a:latin typeface="Calibri" panose="020F0502020204030204" pitchFamily="34" charset="0"/>
                <a:cs typeface="Calibri" panose="020F0502020204030204" pitchFamily="34" charset="0"/>
              </a:rPr>
              <a:t>Persuade more schools to introduce Italian ?</a:t>
            </a:r>
          </a:p>
          <a:p>
            <a:endParaRPr lang="en-GB" sz="2800" b="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D6C96DD3-4763-D5BF-296D-3BC25C294CDF}"/>
              </a:ext>
            </a:extLst>
          </p:cNvPr>
          <p:cNvSpPr>
            <a:spLocks noGrp="1"/>
          </p:cNvSpPr>
          <p:nvPr>
            <p:ph type="ftr" sz="quarter" idx="11"/>
          </p:nvPr>
        </p:nvSpPr>
        <p:spPr/>
        <p:txBody>
          <a:bodyPr/>
          <a:lstStyle/>
          <a:p>
            <a:r>
              <a:rPr lang="en-GB" noProof="0"/>
              <a:t>www.britishcouncil.org</a:t>
            </a:r>
          </a:p>
        </p:txBody>
      </p:sp>
      <p:sp>
        <p:nvSpPr>
          <p:cNvPr id="5" name="Slide Number Placeholder 4">
            <a:extLst>
              <a:ext uri="{FF2B5EF4-FFF2-40B4-BE49-F238E27FC236}">
                <a16:creationId xmlns:a16="http://schemas.microsoft.com/office/drawing/2014/main" id="{812E3D5D-1B30-E8DD-181A-313CD3BD3631}"/>
              </a:ext>
            </a:extLst>
          </p:cNvPr>
          <p:cNvSpPr>
            <a:spLocks noGrp="1"/>
          </p:cNvSpPr>
          <p:nvPr>
            <p:ph type="sldNum" sz="quarter" idx="12"/>
          </p:nvPr>
        </p:nvSpPr>
        <p:spPr/>
        <p:txBody>
          <a:bodyPr/>
          <a:lstStyle/>
          <a:p>
            <a:fld id="{A36854FA-307F-854E-96D4-DE585DB24BD3}" type="slidenum">
              <a:rPr lang="en-GB" noProof="0" smtClean="0"/>
              <a:t>3</a:t>
            </a:fld>
            <a:endParaRPr lang="en-GB" noProof="0"/>
          </a:p>
        </p:txBody>
      </p:sp>
      <p:pic>
        <p:nvPicPr>
          <p:cNvPr id="1026" name="Picture 2" descr="Italian Images – Browse 4,165,155 Stock Photos, Vectors, and ...">
            <a:extLst>
              <a:ext uri="{FF2B5EF4-FFF2-40B4-BE49-F238E27FC236}">
                <a16:creationId xmlns:a16="http://schemas.microsoft.com/office/drawing/2014/main" id="{9B1B7412-BF30-86F0-1227-71A587750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5071" y="347319"/>
            <a:ext cx="3595954" cy="211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42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4DCC-18B2-A819-A5CC-4FF507E05A1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847FF60-A6B3-5E7C-309B-E7CFF2B0A3EC}"/>
              </a:ext>
            </a:extLst>
          </p:cNvPr>
          <p:cNvSpPr>
            <a:spLocks noGrp="1"/>
          </p:cNvSpPr>
          <p:nvPr>
            <p:ph idx="1"/>
          </p:nvPr>
        </p:nvSpPr>
        <p:spPr>
          <a:xfrm>
            <a:off x="647999" y="1512000"/>
            <a:ext cx="9328207" cy="4500000"/>
          </a:xfrm>
        </p:spPr>
        <p:txBody>
          <a:bodyPr/>
          <a:lstStyle/>
          <a:p>
            <a:r>
              <a:rPr lang="en-GB" sz="2400" b="0">
                <a:latin typeface="Calibri" panose="020F0502020204030204" pitchFamily="34" charset="0"/>
                <a:cs typeface="Calibri" panose="020F0502020204030204" pitchFamily="34" charset="0"/>
              </a:rPr>
              <a:t>Encourage schools to work together to offer GCSE and A level</a:t>
            </a:r>
          </a:p>
          <a:p>
            <a:r>
              <a:rPr lang="en-GB" sz="2400" b="0">
                <a:latin typeface="Calibri" panose="020F0502020204030204" pitchFamily="34" charset="0"/>
                <a:cs typeface="Calibri" panose="020F0502020204030204" pitchFamily="34" charset="0"/>
              </a:rPr>
              <a:t> to small groups</a:t>
            </a:r>
          </a:p>
          <a:p>
            <a:r>
              <a:rPr lang="en-GB" sz="2400" b="0">
                <a:latin typeface="Calibri" panose="020F0502020204030204" pitchFamily="34" charset="0"/>
                <a:cs typeface="Calibri" panose="020F0502020204030204" pitchFamily="34" charset="0"/>
              </a:rPr>
              <a:t>Short courses at 6</a:t>
            </a:r>
            <a:r>
              <a:rPr lang="en-GB" sz="2400" b="0" baseline="30000">
                <a:latin typeface="Calibri" panose="020F0502020204030204" pitchFamily="34" charset="0"/>
                <a:cs typeface="Calibri" panose="020F0502020204030204" pitchFamily="34" charset="0"/>
              </a:rPr>
              <a:t>th</a:t>
            </a:r>
            <a:r>
              <a:rPr lang="en-GB" sz="2400" b="0">
                <a:latin typeface="Calibri" panose="020F0502020204030204" pitchFamily="34" charset="0"/>
                <a:cs typeface="Calibri" panose="020F0502020204030204" pitchFamily="34" charset="0"/>
              </a:rPr>
              <a:t> form with accreditation</a:t>
            </a:r>
          </a:p>
          <a:p>
            <a:r>
              <a:rPr lang="en-GB" sz="2400" b="0">
                <a:latin typeface="Calibri" panose="020F0502020204030204" pitchFamily="34" charset="0"/>
                <a:cs typeface="Calibri" panose="020F0502020204030204" pitchFamily="34" charset="0"/>
              </a:rPr>
              <a:t>Connecting Universities with schools</a:t>
            </a:r>
          </a:p>
          <a:p>
            <a:r>
              <a:rPr lang="en-GB" sz="2400" b="0">
                <a:latin typeface="Calibri" panose="020F0502020204030204" pitchFamily="34" charset="0"/>
                <a:cs typeface="Calibri" panose="020F0502020204030204" pitchFamily="34" charset="0"/>
              </a:rPr>
              <a:t>Resources for teaching Italian</a:t>
            </a:r>
          </a:p>
          <a:p>
            <a:endParaRPr lang="en-GB" sz="2400" b="0">
              <a:latin typeface="Calibri" panose="020F0502020204030204" pitchFamily="34" charset="0"/>
              <a:cs typeface="Calibri" panose="020F0502020204030204" pitchFamily="34" charset="0"/>
            </a:endParaRPr>
          </a:p>
          <a:p>
            <a:r>
              <a:rPr lang="en-GB" sz="2400" b="0">
                <a:latin typeface="Calibri" panose="020F0502020204030204" pitchFamily="34" charset="0"/>
                <a:cs typeface="Calibri" panose="020F0502020204030204" pitchFamily="34" charset="0"/>
              </a:rPr>
              <a:t>Offer ITT students and ECT  resources  and advice on how to set up and run an Italian club in schools</a:t>
            </a:r>
          </a:p>
          <a:p>
            <a:endParaRPr lang="en-GB"/>
          </a:p>
        </p:txBody>
      </p:sp>
      <p:sp>
        <p:nvSpPr>
          <p:cNvPr id="4" name="Footer Placeholder 3">
            <a:extLst>
              <a:ext uri="{FF2B5EF4-FFF2-40B4-BE49-F238E27FC236}">
                <a16:creationId xmlns:a16="http://schemas.microsoft.com/office/drawing/2014/main" id="{F65CC97C-9DF1-7B72-8943-1B07AB978BEA}"/>
              </a:ext>
            </a:extLst>
          </p:cNvPr>
          <p:cNvSpPr>
            <a:spLocks noGrp="1"/>
          </p:cNvSpPr>
          <p:nvPr>
            <p:ph type="ftr" sz="quarter" idx="11"/>
          </p:nvPr>
        </p:nvSpPr>
        <p:spPr/>
        <p:txBody>
          <a:bodyPr/>
          <a:lstStyle/>
          <a:p>
            <a:r>
              <a:rPr lang="en-GB" noProof="0"/>
              <a:t>www.britishcouncil.org</a:t>
            </a:r>
          </a:p>
        </p:txBody>
      </p:sp>
      <p:sp>
        <p:nvSpPr>
          <p:cNvPr id="5" name="Slide Number Placeholder 4">
            <a:extLst>
              <a:ext uri="{FF2B5EF4-FFF2-40B4-BE49-F238E27FC236}">
                <a16:creationId xmlns:a16="http://schemas.microsoft.com/office/drawing/2014/main" id="{C625A718-3873-0F34-497A-AAD3EFD45BB3}"/>
              </a:ext>
            </a:extLst>
          </p:cNvPr>
          <p:cNvSpPr>
            <a:spLocks noGrp="1"/>
          </p:cNvSpPr>
          <p:nvPr>
            <p:ph type="sldNum" sz="quarter" idx="12"/>
          </p:nvPr>
        </p:nvSpPr>
        <p:spPr/>
        <p:txBody>
          <a:bodyPr/>
          <a:lstStyle/>
          <a:p>
            <a:fld id="{A36854FA-307F-854E-96D4-DE585DB24BD3}" type="slidenum">
              <a:rPr lang="en-GB" noProof="0" smtClean="0"/>
              <a:t>4</a:t>
            </a:fld>
            <a:endParaRPr lang="en-GB" noProof="0"/>
          </a:p>
        </p:txBody>
      </p:sp>
      <p:pic>
        <p:nvPicPr>
          <p:cNvPr id="6" name="Picture 4" descr="How Primary Education In Italy Shapes The Future Generation Of The Country  - CEOWORLD magazine">
            <a:extLst>
              <a:ext uri="{FF2B5EF4-FFF2-40B4-BE49-F238E27FC236}">
                <a16:creationId xmlns:a16="http://schemas.microsoft.com/office/drawing/2014/main" id="{AA994871-F17B-3DEE-A9BB-B85977DABD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7730" y="1332000"/>
            <a:ext cx="2976952" cy="2452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90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D3B0-75FD-4707-8F74-66EE7E59484C}"/>
              </a:ext>
            </a:extLst>
          </p:cNvPr>
          <p:cNvSpPr>
            <a:spLocks noGrp="1"/>
          </p:cNvSpPr>
          <p:nvPr>
            <p:ph type="ctrTitle"/>
          </p:nvPr>
        </p:nvSpPr>
        <p:spPr>
          <a:xfrm>
            <a:off x="648000" y="1530000"/>
            <a:ext cx="6876000" cy="1440000"/>
          </a:xfrm>
        </p:spPr>
        <p:txBody>
          <a:bodyPr/>
          <a:lstStyle/>
          <a:p>
            <a:br>
              <a:rPr lang="en-GB" sz="2000"/>
            </a:br>
            <a:r>
              <a:rPr lang="en-GB" sz="2000"/>
              <a:t>Get the newsletter</a:t>
            </a:r>
            <a:br>
              <a:rPr lang="en-GB" sz="2000"/>
            </a:br>
            <a:r>
              <a:rPr lang="en-GB" sz="2000"/>
              <a:t>britishcouncil.org/school-resources/newsletter</a:t>
            </a:r>
            <a:br>
              <a:rPr lang="en-GB" sz="2000"/>
            </a:br>
            <a:br>
              <a:rPr lang="en-GB" sz="2000"/>
            </a:br>
            <a:r>
              <a:rPr lang="en-GB" sz="2000"/>
              <a:t>Follow us on twitter </a:t>
            </a:r>
            <a:br>
              <a:rPr lang="en-GB" sz="2000"/>
            </a:br>
            <a:r>
              <a:rPr lang="en-GB" sz="2000"/>
              <a:t>@</a:t>
            </a:r>
            <a:r>
              <a:rPr lang="en-GB" sz="2000" err="1"/>
              <a:t>schools_british</a:t>
            </a:r>
            <a:br>
              <a:rPr lang="en-GB" sz="2000"/>
            </a:br>
            <a:br>
              <a:rPr lang="en-GB" sz="2000"/>
            </a:br>
            <a:r>
              <a:rPr lang="en-GB" sz="2000"/>
              <a:t>Invite us to your school</a:t>
            </a:r>
            <a:br>
              <a:rPr lang="en-GB" sz="2000"/>
            </a:br>
            <a:r>
              <a:rPr lang="en-GB" sz="2000"/>
              <a:t>email: schools@britishcouncil.org</a:t>
            </a:r>
          </a:p>
        </p:txBody>
      </p:sp>
      <p:sp>
        <p:nvSpPr>
          <p:cNvPr id="3" name="Footer Placeholder 2">
            <a:extLst>
              <a:ext uri="{FF2B5EF4-FFF2-40B4-BE49-F238E27FC236}">
                <a16:creationId xmlns:a16="http://schemas.microsoft.com/office/drawing/2014/main" id="{219C0EA8-DFAA-4B71-BEC6-DE36E8034924}"/>
              </a:ext>
            </a:extLst>
          </p:cNvPr>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600" b="1" i="0" u="none" strike="noStrike" kern="1200" cap="none" spc="0" normalizeH="0" baseline="0" noProof="0">
                <a:ln>
                  <a:noFill/>
                </a:ln>
                <a:solidFill>
                  <a:srgbClr val="FFFFFF">
                    <a:tint val="75000"/>
                  </a:srgbClr>
                </a:solidFill>
                <a:effectLst/>
                <a:uLnTx/>
                <a:uFillTx/>
                <a:latin typeface="Calibri" charset="0"/>
                <a:ea typeface="+mn-ea"/>
                <a:cs typeface="+mn-cs"/>
              </a:rPr>
              <a:t>britishcouncil.org/school-resources     @</a:t>
            </a:r>
            <a:r>
              <a:rPr kumimoji="0" lang="en-GB" sz="1600" b="1" i="0" u="none" strike="noStrike" kern="1200" cap="none" spc="0" normalizeH="0" baseline="0" noProof="0" err="1">
                <a:ln>
                  <a:noFill/>
                </a:ln>
                <a:solidFill>
                  <a:srgbClr val="FFFFFF">
                    <a:tint val="75000"/>
                  </a:srgbClr>
                </a:solidFill>
                <a:effectLst/>
                <a:uLnTx/>
                <a:uFillTx/>
                <a:latin typeface="Calibri" charset="0"/>
                <a:ea typeface="+mn-ea"/>
                <a:cs typeface="+mn-cs"/>
              </a:rPr>
              <a:t>schools_british</a:t>
            </a:r>
            <a:endParaRPr kumimoji="0" lang="en-GB" sz="1600" b="1" i="0" u="none" strike="noStrike" kern="1200" cap="none" spc="0" normalizeH="0" baseline="0" noProof="0">
              <a:ln>
                <a:noFill/>
              </a:ln>
              <a:solidFill>
                <a:srgbClr val="FFFFFF">
                  <a:tint val="75000"/>
                </a:srgbClr>
              </a:solidFill>
              <a:effectLst/>
              <a:uLnTx/>
              <a:uFillTx/>
              <a:latin typeface="Calibri" charset="0"/>
              <a:ea typeface="+mn-ea"/>
              <a:cs typeface="+mn-cs"/>
            </a:endParaRPr>
          </a:p>
        </p:txBody>
      </p:sp>
    </p:spTree>
    <p:extLst>
      <p:ext uri="{BB962C8B-B14F-4D97-AF65-F5344CB8AC3E}">
        <p14:creationId xmlns:p14="http://schemas.microsoft.com/office/powerpoint/2010/main" val="474519187"/>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9DEF295-565D-4119-9CFA-5FDFF474518C}" vid="{09BEF297-EB7E-4C01-A8AA-E61CD39A57A8}"/>
    </a:ext>
  </a:extLst>
</a:theme>
</file>

<file path=ppt/theme/theme3.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9DEF295-565D-4119-9CFA-5FDFF474518C}" vid="{604A4441-5F32-4CA5-8191-D6472D98E2A6}"/>
    </a:ext>
  </a:extLst>
</a:theme>
</file>

<file path=ppt/theme/theme4.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9DEF295-565D-4119-9CFA-5FDFF474518C}" vid="{604A4441-5F32-4CA5-8191-D6472D98E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9DEF295-565D-4119-9CFA-5FDFF474518C}" vid="{604A4441-5F32-4CA5-8191-D6472D98E2A6}"/>
    </a:ext>
  </a:extLst>
</a:theme>
</file>

<file path=ppt/theme/theme6.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9DEF295-565D-4119-9CFA-5FDFF474518C}" vid="{09BEF297-EB7E-4C01-A8AA-E61CD39A57A8}"/>
    </a:ext>
  </a:extLst>
</a:theme>
</file>

<file path=ppt/theme/theme7.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ultureName xmlns="4a7669a9-a011-4939-9a62-ac1a8914829f" xsi:nil="true"/>
    <Students xmlns="4a7669a9-a011-4939-9a62-ac1a8914829f">
      <UserInfo>
        <DisplayName/>
        <AccountId xsi:nil="true"/>
        <AccountType/>
      </UserInfo>
    </Students>
    <Invited_Students xmlns="4a7669a9-a011-4939-9a62-ac1a8914829f" xsi:nil="true"/>
    <Teachers xmlns="4a7669a9-a011-4939-9a62-ac1a8914829f">
      <UserInfo>
        <DisplayName/>
        <AccountId xsi:nil="true"/>
        <AccountType/>
      </UserInfo>
    </Teachers>
    <Student_Groups xmlns="4a7669a9-a011-4939-9a62-ac1a8914829f">
      <UserInfo>
        <DisplayName/>
        <AccountId xsi:nil="true"/>
        <AccountType/>
      </UserInfo>
    </Student_Groups>
    <Distribution_Groups xmlns="4a7669a9-a011-4939-9a62-ac1a8914829f" xsi:nil="true"/>
    <Templates xmlns="4a7669a9-a011-4939-9a62-ac1a8914829f" xsi:nil="true"/>
    <Is_Collaboration_Space_Locked xmlns="4a7669a9-a011-4939-9a62-ac1a8914829f" xsi:nil="true"/>
    <Teams_Channel_Section_Location xmlns="4a7669a9-a011-4939-9a62-ac1a8914829f" xsi:nil="true"/>
    <LMS_Mappings xmlns="4a7669a9-a011-4939-9a62-ac1a8914829f" xsi:nil="true"/>
    <Owner xmlns="4a7669a9-a011-4939-9a62-ac1a8914829f">
      <UserInfo>
        <DisplayName/>
        <AccountId xsi:nil="true"/>
        <AccountType/>
      </UserInfo>
    </Owner>
    <Math_Settings xmlns="4a7669a9-a011-4939-9a62-ac1a8914829f" xsi:nil="true"/>
    <Has_Teacher_Only_SectionGroup xmlns="4a7669a9-a011-4939-9a62-ac1a8914829f" xsi:nil="true"/>
    <DefaultSectionNames xmlns="4a7669a9-a011-4939-9a62-ac1a8914829f" xsi:nil="true"/>
    <Invited_Teachers xmlns="4a7669a9-a011-4939-9a62-ac1a8914829f" xsi:nil="true"/>
    <NotebookType xmlns="4a7669a9-a011-4939-9a62-ac1a8914829f" xsi:nil="true"/>
    <FolderType xmlns="4a7669a9-a011-4939-9a62-ac1a8914829f" xsi:nil="true"/>
    <AppVersion xmlns="4a7669a9-a011-4939-9a62-ac1a8914829f" xsi:nil="true"/>
    <TeamsChannelId xmlns="4a7669a9-a011-4939-9a62-ac1a8914829f" xsi:nil="true"/>
    <Self_Registration_Enabled xmlns="4a7669a9-a011-4939-9a62-ac1a8914829f" xsi:nil="true"/>
    <IsNotebookLocked xmlns="4a7669a9-a011-4939-9a62-ac1a891482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406AF6E899A443B088CBB235517035" ma:contentTypeVersion="34" ma:contentTypeDescription="Create a new document." ma:contentTypeScope="" ma:versionID="842b101b125d24810f2161eb6974c7eb">
  <xsd:schema xmlns:xsd="http://www.w3.org/2001/XMLSchema" xmlns:xs="http://www.w3.org/2001/XMLSchema" xmlns:p="http://schemas.microsoft.com/office/2006/metadata/properties" xmlns:ns3="4a7669a9-a011-4939-9a62-ac1a8914829f" xmlns:ns4="c51ce0d9-b5e0-4520-89e9-ff5f84fa91bb" targetNamespace="http://schemas.microsoft.com/office/2006/metadata/properties" ma:root="true" ma:fieldsID="b412f7ae7115d55572c5b5d117e82120" ns3:_="" ns4:_="">
    <xsd:import namespace="4a7669a9-a011-4939-9a62-ac1a8914829f"/>
    <xsd:import namespace="c51ce0d9-b5e0-4520-89e9-ff5f84fa91b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669a9-a011-4939-9a62-ac1a891482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CultureName" ma:index="17" nillable="true" ma:displayName="Culture Name" ma:internalName="CultureName">
      <xsd:simpleType>
        <xsd:restriction base="dms:Text"/>
      </xsd:simpleType>
    </xsd:element>
    <xsd:element name="AppVersion" ma:index="18" nillable="true" ma:displayName="App Version" ma:internalName="AppVersion">
      <xsd:simpleType>
        <xsd:restriction base="dms:Text"/>
      </xsd:simpleType>
    </xsd:element>
    <xsd:element name="TeamsChannelId" ma:index="19" nillable="true" ma:displayName="Teams Channel Id" ma:internalName="TeamsChannelId">
      <xsd:simpleType>
        <xsd:restriction base="dms:Text"/>
      </xsd:simpleType>
    </xsd:element>
    <xsd:element name="Owner" ma:index="2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1" nillable="true" ma:displayName="Math Settings" ma:internalName="Math_Settings">
      <xsd:simpleType>
        <xsd:restriction base="dms:Text"/>
      </xsd:simpleType>
    </xsd:element>
    <xsd:element name="DefaultSectionNames" ma:index="22" nillable="true" ma:displayName="Default Section Names" ma:internalName="DefaultSectionNames">
      <xsd:simpleType>
        <xsd:restriction base="dms:Note">
          <xsd:maxLength value="255"/>
        </xsd:restriction>
      </xsd:simpleType>
    </xsd:element>
    <xsd:element name="Templates" ma:index="23" nillable="true" ma:displayName="Templates" ma:internalName="Templates">
      <xsd:simpleType>
        <xsd:restriction base="dms:Note">
          <xsd:maxLength value="255"/>
        </xsd:restriction>
      </xsd:simpleType>
    </xsd:element>
    <xsd:element name="Teachers" ma:index="2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7" nillable="true" ma:displayName="Distribution Groups" ma:internalName="Distribution_Groups">
      <xsd:simpleType>
        <xsd:restriction base="dms:Note">
          <xsd:maxLength value="255"/>
        </xsd:restriction>
      </xsd:simpleType>
    </xsd:element>
    <xsd:element name="LMS_Mappings" ma:index="28" nillable="true" ma:displayName="LMS Mappings" ma:internalName="LMS_Mappings">
      <xsd:simpleType>
        <xsd:restriction base="dms:Note">
          <xsd:maxLength value="255"/>
        </xsd:restriction>
      </xsd:simple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Teams_Channel_Section_Location" ma:index="35" nillable="true" ma:displayName="Teams Channel Section Location" ma:internalName="Teams_Channel_Section_Location">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element name="MediaServiceAutoTags" ma:index="37" nillable="true" ma:displayName="Tags" ma:internalName="MediaServiceAutoTags"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element name="MediaServiceOCR" ma:index="4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1ce0d9-b5e0-4520-89e9-ff5f84fa91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55D215-5AFA-4395-98CA-55C8F339D658}">
  <ds:schemaRefs>
    <ds:schemaRef ds:uri="4a7669a9-a011-4939-9a62-ac1a8914829f"/>
    <ds:schemaRef ds:uri="c51ce0d9-b5e0-4520-89e9-ff5f84fa91b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38427FF-B957-468A-B4EA-5A37B29C3D5D}">
  <ds:schemaRefs>
    <ds:schemaRef ds:uri="http://schemas.microsoft.com/sharepoint/v3/contenttype/forms"/>
  </ds:schemaRefs>
</ds:datastoreItem>
</file>

<file path=customXml/itemProps3.xml><?xml version="1.0" encoding="utf-8"?>
<ds:datastoreItem xmlns:ds="http://schemas.openxmlformats.org/officeDocument/2006/customXml" ds:itemID="{EDF5D2C5-0405-40C3-A430-18ED064DF717}">
  <ds:schemaRefs>
    <ds:schemaRef ds:uri="4a7669a9-a011-4939-9a62-ac1a8914829f"/>
    <ds:schemaRef ds:uri="c51ce0d9-b5e0-4520-89e9-ff5f84fa91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319</Words>
  <Application>Microsoft Office PowerPoint</Application>
  <PresentationFormat>Widescreen</PresentationFormat>
  <Paragraphs>46</Paragraphs>
  <Slides>5</Slides>
  <Notes>3</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5</vt:i4>
      </vt:variant>
    </vt:vector>
  </HeadingPairs>
  <TitlesOfParts>
    <vt:vector size="17" baseType="lpstr">
      <vt:lpstr>Arial</vt:lpstr>
      <vt:lpstr>British Council Sans</vt:lpstr>
      <vt:lpstr>British Council Sans Headline</vt:lpstr>
      <vt:lpstr>Calibri</vt:lpstr>
      <vt:lpstr>Helvetica Neue</vt:lpstr>
      <vt:lpstr>White</vt:lpstr>
      <vt:lpstr>Cover - indigo</vt:lpstr>
      <vt:lpstr>British Council</vt:lpstr>
      <vt:lpstr>British Council</vt:lpstr>
      <vt:lpstr>British Council</vt:lpstr>
      <vt:lpstr>Cover - indigo</vt:lpstr>
      <vt:lpstr>British Council</vt:lpstr>
      <vt:lpstr>Italian in schools in England Benvenuti ! </vt:lpstr>
      <vt:lpstr>British Council and Languages</vt:lpstr>
      <vt:lpstr>Challenges and Solutions </vt:lpstr>
      <vt:lpstr>PowerPoint Presentation</vt:lpstr>
      <vt:lpstr> Get the newsletter britishcouncil.org/school-resources/newsletter  Follow us on twitter  @schools_british  Invite us to your school email: schools@britishcouncil.org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Office365 Acc.</dc:creator>
  <cp:lastModifiedBy>presentation</cp:lastModifiedBy>
  <cp:revision>1</cp:revision>
  <cp:lastPrinted>2023-06-06T08:29:54Z</cp:lastPrinted>
  <dcterms:created xsi:type="dcterms:W3CDTF">2017-06-15T13:38:57Z</dcterms:created>
  <dcterms:modified xsi:type="dcterms:W3CDTF">2024-03-02T09:23:14Z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0x01010006406AF6E899A443B088CBB235517035</vt:lpwstr>
  </property>
</Properties>
</file>