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1182-48CD-4B9F-B118-50C6D54D28B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34D42-4646-40B8-B8CD-1CB802672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34D42-4646-40B8-B8CD-1CB80267243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4CCC-B9B1-4470-9322-2CA435A13050}" type="datetimeFigureOut">
              <a:rPr lang="en-US" smtClean="0"/>
              <a:pPr/>
              <a:t>6/17/2009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189D-F9FC-4466-8341-4AD885AE93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Che lavoro fai?</a:t>
            </a:r>
          </a:p>
          <a:p>
            <a:r>
              <a:rPr lang="it-IT" dirty="0" smtClean="0"/>
              <a:t>Che devi fare?</a:t>
            </a:r>
          </a:p>
          <a:p>
            <a:r>
              <a:rPr lang="it-IT" dirty="0" smtClean="0"/>
              <a:t>Che cosa ti piace  (i vantaggi)?</a:t>
            </a:r>
          </a:p>
          <a:p>
            <a:r>
              <a:rPr lang="it-IT" dirty="0" smtClean="0"/>
              <a:t>Che cosa non ti piace (gli svantaggi) del tuo lavoro?</a:t>
            </a:r>
          </a:p>
          <a:p>
            <a:r>
              <a:rPr lang="it-IT" dirty="0" smtClean="0"/>
              <a:t>Che orario fai?</a:t>
            </a:r>
          </a:p>
          <a:p>
            <a:r>
              <a:rPr lang="it-IT" dirty="0" smtClean="0"/>
              <a:t>Hai molto tempo libero?</a:t>
            </a:r>
          </a:p>
          <a:p>
            <a:r>
              <a:rPr lang="it-IT" dirty="0" smtClean="0"/>
              <a:t>Che cosa fai per riposarti?</a:t>
            </a:r>
          </a:p>
          <a:p>
            <a:r>
              <a:rPr lang="it-IT" dirty="0" smtClean="0"/>
              <a:t>Ti sarebbe piaciuto fare un altro mestiere?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pic>
        <p:nvPicPr>
          <p:cNvPr id="15364" name="Picture 4" descr="http://www.capelliemanie.it/images/negozi/Lucca/commes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429288" cy="4473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pic>
        <p:nvPicPr>
          <p:cNvPr id="1028" name="Picture 4" descr="http://www.ge-sa.it/images/germal/impiegat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034215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pic>
        <p:nvPicPr>
          <p:cNvPr id="14338" name="Picture 2" descr="http://www.uiltrapani.it/bbb/img_news/res_Maest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072098" cy="5173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pic>
        <p:nvPicPr>
          <p:cNvPr id="16386" name="Picture 2" descr="http://www.teclasap.com.br/blog/wp-content/uploads/2008/01/physic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435771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Immagina di essere ......</a:t>
            </a:r>
            <a:endParaRPr lang="en-GB" dirty="0"/>
          </a:p>
        </p:txBody>
      </p:sp>
      <p:pic>
        <p:nvPicPr>
          <p:cNvPr id="17410" name="Picture 2" descr="http://www.settemuse.it/pittori_scultori_europei/manet/edouard_manet_044_la_pittrice.jpg"/>
          <p:cNvPicPr>
            <a:picLocks noChangeAspect="1" noChangeArrowheads="1"/>
          </p:cNvPicPr>
          <p:nvPr/>
        </p:nvPicPr>
        <p:blipFill>
          <a:blip r:embed="rId2"/>
          <a:srcRect l="26790" t="2720" r="27335" b="4775"/>
          <a:stretch>
            <a:fillRect/>
          </a:stretch>
        </p:blipFill>
        <p:spPr bwMode="auto">
          <a:xfrm>
            <a:off x="2428860" y="1285859"/>
            <a:ext cx="3643338" cy="5507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77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Immagina di essere ......</vt:lpstr>
      <vt:lpstr>Immagina di essere ......</vt:lpstr>
      <vt:lpstr>Immagina di essere ......</vt:lpstr>
      <vt:lpstr>Immagina di essere ......</vt:lpstr>
      <vt:lpstr>Immagina di essere ......</vt:lpstr>
      <vt:lpstr>Immagina di essere ......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Immagina di essere ......</dc:title>
  <dc:creator> Peter Langdale</dc:creator>
  <cp:lastModifiedBy>plangdale</cp:lastModifiedBy>
  <cp:revision>10</cp:revision>
  <dcterms:created xsi:type="dcterms:W3CDTF">2009-06-16T19:07:51Z</dcterms:created>
  <dcterms:modified xsi:type="dcterms:W3CDTF">2009-06-17T08:42:07Z</dcterms:modified>
</cp:coreProperties>
</file>