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25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4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27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0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37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73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67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9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45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06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64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9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scuolestatali.it/ordinamento_scolastico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g28viONLuZ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D69672-E1CB-46D3-87ED-12FDD5454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8183" b="754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CB5F10-BBCB-4FEB-BBA3-0ABD6009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 fontScale="90000"/>
          </a:bodyPr>
          <a:lstStyle/>
          <a:p>
            <a:r>
              <a:rPr lang="en-US" dirty="0"/>
              <a:t>Il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scolastico</a:t>
            </a:r>
            <a:r>
              <a:rPr lang="en-US" dirty="0"/>
              <a:t> </a:t>
            </a:r>
            <a:r>
              <a:rPr lang="en-US" dirty="0" err="1"/>
              <a:t>italiano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B8FB4-01E5-422E-821A-3EF382E5C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n-US" dirty="0" err="1"/>
              <a:t>Lettura</a:t>
            </a:r>
            <a:r>
              <a:rPr lang="en-US" dirty="0"/>
              <a:t>, </a:t>
            </a:r>
            <a:r>
              <a:rPr lang="en-US" dirty="0" err="1"/>
              <a:t>scrittura</a:t>
            </a:r>
            <a:r>
              <a:rPr lang="en-US" dirty="0"/>
              <a:t>, </a:t>
            </a:r>
            <a:r>
              <a:rPr lang="en-US" dirty="0" err="1"/>
              <a:t>discussione</a:t>
            </a:r>
            <a:r>
              <a:rPr lang="en-US" dirty="0"/>
              <a:t>.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52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E3294B-56CA-48D5-8391-AE219F437F01}"/>
              </a:ext>
            </a:extLst>
          </p:cNvPr>
          <p:cNvSpPr txBox="1"/>
          <p:nvPr/>
        </p:nvSpPr>
        <p:spPr>
          <a:xfrm>
            <a:off x="1524000" y="853440"/>
            <a:ext cx="843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Leggi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l’articolo</a:t>
            </a:r>
            <a:r>
              <a:rPr lang="en-US" sz="3200" dirty="0">
                <a:latin typeface="Comic Sans MS" panose="030F0702030302020204" pitchFamily="66" charset="0"/>
              </a:rPr>
              <a:t> e </a:t>
            </a:r>
            <a:r>
              <a:rPr lang="en-US" sz="3200" dirty="0" err="1">
                <a:latin typeface="Comic Sans MS" panose="030F0702030302020204" pitchFamily="66" charset="0"/>
              </a:rPr>
              <a:t>riassumi</a:t>
            </a:r>
            <a:r>
              <a:rPr lang="en-US" sz="3200" dirty="0">
                <a:latin typeface="Comic Sans MS" panose="030F0702030302020204" pitchFamily="66" charset="0"/>
              </a:rPr>
              <a:t> con parole </a:t>
            </a:r>
            <a:r>
              <a:rPr lang="en-US" sz="3200" dirty="0" err="1">
                <a:latin typeface="Comic Sans MS" panose="030F0702030302020204" pitchFamily="66" charset="0"/>
              </a:rPr>
              <a:t>tue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gli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aspetti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principale</a:t>
            </a:r>
            <a:r>
              <a:rPr lang="en-US" sz="3200" dirty="0">
                <a:latin typeface="Comic Sans MS" panose="030F0702030302020204" pitchFamily="66" charset="0"/>
              </a:rPr>
              <a:t> del </a:t>
            </a:r>
            <a:r>
              <a:rPr lang="en-US" sz="3200" dirty="0" err="1">
                <a:latin typeface="Comic Sans MS" panose="030F0702030302020204" pitchFamily="66" charset="0"/>
              </a:rPr>
              <a:t>sistema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scolastico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italiano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http://www.lescuolestatali.it/ordinamento_scolastico.html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6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AF7B73-30DE-4013-A07B-04E297583A87}"/>
              </a:ext>
            </a:extLst>
          </p:cNvPr>
          <p:cNvSpPr/>
          <p:nvPr/>
        </p:nvSpPr>
        <p:spPr>
          <a:xfrm>
            <a:off x="167640" y="590550"/>
            <a:ext cx="290893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Conosci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queste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parole?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Traduci</a:t>
            </a:r>
            <a:endParaRPr lang="en-US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in inglese quelle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 non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conosci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Ora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scrivi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un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testo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di 250 parole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includendo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il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maggior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numero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possible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delle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parole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date.</a:t>
            </a:r>
            <a:r>
              <a:rPr 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584D52-E4CD-4A4F-BE9F-D1C587781688}"/>
              </a:ext>
            </a:extLst>
          </p:cNvPr>
          <p:cNvSpPr txBox="1"/>
          <p:nvPr/>
        </p:nvSpPr>
        <p:spPr>
          <a:xfrm>
            <a:off x="3361690" y="415498"/>
            <a:ext cx="49987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Superare</a:t>
            </a:r>
            <a:r>
              <a:rPr lang="en-US" dirty="0"/>
              <a:t>/</a:t>
            </a:r>
            <a:r>
              <a:rPr lang="en-US" dirty="0" err="1"/>
              <a:t>passare</a:t>
            </a:r>
            <a:r>
              <a:rPr lang="en-US" dirty="0"/>
              <a:t> un </a:t>
            </a:r>
            <a:r>
              <a:rPr lang="en-US" dirty="0" err="1"/>
              <a:t>esame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Maturità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Biennio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Triennio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Diploma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Obbligatorio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Preparazione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Scuola</a:t>
            </a:r>
            <a:r>
              <a:rPr lang="en-US" dirty="0"/>
              <a:t> </a:t>
            </a:r>
            <a:r>
              <a:rPr lang="en-US" dirty="0" err="1"/>
              <a:t>primaria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Scuola</a:t>
            </a:r>
            <a:r>
              <a:rPr lang="en-US" dirty="0"/>
              <a:t> </a:t>
            </a:r>
            <a:r>
              <a:rPr lang="en-US" dirty="0" err="1"/>
              <a:t>secondaria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Apprendistato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Conoscenza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Esame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Laurea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Voto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Accesso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Materie</a:t>
            </a:r>
            <a:r>
              <a:rPr lang="en-US" dirty="0"/>
              <a:t> </a:t>
            </a:r>
            <a:r>
              <a:rPr lang="en-US" dirty="0" err="1"/>
              <a:t>curriculari</a:t>
            </a:r>
            <a:r>
              <a:rPr lang="en-US" dirty="0"/>
              <a:t>/</a:t>
            </a:r>
            <a:r>
              <a:rPr lang="en-US" dirty="0" err="1"/>
              <a:t>extracurriculari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Orario</a:t>
            </a:r>
            <a:r>
              <a:rPr lang="en-US" dirty="0"/>
              <a:t> </a:t>
            </a:r>
            <a:r>
              <a:rPr lang="en-US" dirty="0" err="1"/>
              <a:t>settimanale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Divisa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Insegnati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Ricreazione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Cominciare</a:t>
            </a:r>
            <a:r>
              <a:rPr lang="en-US" dirty="0"/>
              <a:t>/</a:t>
            </a:r>
            <a:r>
              <a:rPr lang="en-US" dirty="0" err="1"/>
              <a:t>completare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studi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Abilitarsi</a:t>
            </a:r>
            <a:r>
              <a:rPr lang="en-US" dirty="0"/>
              <a:t> </a:t>
            </a:r>
            <a:r>
              <a:rPr lang="en-US" dirty="0" err="1"/>
              <a:t>all’insegnamento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05B1B-59A4-4238-AFA9-EF0615C00CC3}"/>
              </a:ext>
            </a:extLst>
          </p:cNvPr>
          <p:cNvSpPr txBox="1"/>
          <p:nvPr/>
        </p:nvSpPr>
        <p:spPr>
          <a:xfrm>
            <a:off x="7477760" y="504170"/>
            <a:ext cx="48564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Liceo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Scuola</a:t>
            </a:r>
            <a:r>
              <a:rPr lang="en-US" dirty="0"/>
              <a:t> media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Università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Studiare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Compiti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Ripassare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Copiare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Quaderno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bocciato</a:t>
            </a:r>
            <a:r>
              <a:rPr lang="en-US" dirty="0"/>
              <a:t>/</a:t>
            </a:r>
            <a:r>
              <a:rPr lang="en-US" dirty="0" err="1"/>
              <a:t>ripetere</a:t>
            </a:r>
            <a:r>
              <a:rPr lang="en-US" dirty="0"/>
              <a:t> </a:t>
            </a:r>
            <a:r>
              <a:rPr lang="en-US" dirty="0" err="1"/>
              <a:t>l’anno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promosso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Punizione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Avere</a:t>
            </a:r>
            <a:r>
              <a:rPr lang="en-US" dirty="0"/>
              <a:t> una </a:t>
            </a:r>
            <a:r>
              <a:rPr lang="en-US" dirty="0" err="1"/>
              <a:t>predisposizione</a:t>
            </a:r>
            <a:r>
              <a:rPr lang="en-US" dirty="0"/>
              <a:t> per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Insegnamento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Materie</a:t>
            </a:r>
            <a:r>
              <a:rPr lang="en-US" dirty="0"/>
              <a:t> </a:t>
            </a:r>
            <a:r>
              <a:rPr lang="en-US" dirty="0" err="1"/>
              <a:t>umanistiche</a:t>
            </a:r>
            <a:r>
              <a:rPr lang="en-US" dirty="0"/>
              <a:t>/</a:t>
            </a:r>
            <a:r>
              <a:rPr lang="en-US" dirty="0" err="1"/>
              <a:t>scientifiche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ambizioso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Pressione</a:t>
            </a:r>
            <a:r>
              <a:rPr lang="en-US" dirty="0"/>
              <a:t> </a:t>
            </a:r>
            <a:r>
              <a:rPr lang="en-US" dirty="0" err="1"/>
              <a:t>scolastica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Prendere</a:t>
            </a:r>
            <a:r>
              <a:rPr lang="en-US" dirty="0"/>
              <a:t> in </a:t>
            </a:r>
            <a:r>
              <a:rPr lang="en-US" dirty="0" err="1"/>
              <a:t>giro</a:t>
            </a:r>
            <a:r>
              <a:rPr lang="en-US" dirty="0"/>
              <a:t> [</a:t>
            </a:r>
            <a:r>
              <a:rPr lang="en-US" dirty="0" err="1"/>
              <a:t>qualcuno</a:t>
            </a:r>
            <a:r>
              <a:rPr lang="en-US" dirty="0"/>
              <a:t>]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Sbarazzarsi</a:t>
            </a:r>
            <a:r>
              <a:rPr lang="en-US" dirty="0"/>
              <a:t> di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[</a:t>
            </a:r>
            <a:r>
              <a:rPr lang="en-US" dirty="0" err="1"/>
              <a:t>qualcono</a:t>
            </a:r>
            <a:r>
              <a:rPr lang="en-US" dirty="0"/>
              <a:t>/</a:t>
            </a:r>
            <a:r>
              <a:rPr lang="en-US" dirty="0" err="1"/>
              <a:t>qualcosa</a:t>
            </a:r>
            <a:r>
              <a:rPr lang="en-US" dirty="0"/>
              <a:t>]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Le </a:t>
            </a:r>
            <a:r>
              <a:rPr lang="en-US" dirty="0" err="1"/>
              <a:t>attività</a:t>
            </a:r>
            <a:r>
              <a:rPr lang="en-US" dirty="0"/>
              <a:t> di </a:t>
            </a:r>
            <a:r>
              <a:rPr lang="en-US" dirty="0" err="1"/>
              <a:t>recupero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Iscriversi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Marinare</a:t>
            </a:r>
            <a:r>
              <a:rPr lang="en-US" dirty="0"/>
              <a:t> la </a:t>
            </a:r>
            <a:r>
              <a:rPr lang="en-US" dirty="0" err="1"/>
              <a:t>scuola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6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F0605E-30C9-4198-969F-A1D62C41B762}"/>
              </a:ext>
            </a:extLst>
          </p:cNvPr>
          <p:cNvSpPr/>
          <p:nvPr/>
        </p:nvSpPr>
        <p:spPr>
          <a:xfrm>
            <a:off x="812800" y="753517"/>
            <a:ext cx="9794240" cy="4194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Parla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con un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compagno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di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classe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rispondendo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queste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domande</a:t>
            </a:r>
            <a:r>
              <a:rPr lang="en-US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Quali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sono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tuoi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progetti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per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futuro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Cosa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piace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cosa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piace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del 6</a:t>
            </a:r>
            <a:r>
              <a:rPr lang="en-US" sz="20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th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form?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Pensi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sistema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scolastico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britannico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prepapri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per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futuro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Pensi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lavorare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studiare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allo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stesso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tempo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sia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possible?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Giustifica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tua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risposta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Confronta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maturità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in Italia con A Level in Gran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Bretagna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 Secondo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, qual è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sistema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megliore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? 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7792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9C014-8C56-41CB-8F63-C901EB3C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4" y="365125"/>
            <a:ext cx="10367965" cy="938215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Scuola</a:t>
            </a:r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: </a:t>
            </a:r>
            <a:r>
              <a:rPr lang="en-US" sz="3200" b="1" dirty="0" err="1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passato</a:t>
            </a:r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 e </a:t>
            </a:r>
            <a:r>
              <a:rPr lang="en-US" sz="3200" b="1" dirty="0" err="1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presente</a:t>
            </a:r>
            <a:endParaRPr lang="en-US" sz="3200" b="1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3A284-37DB-4EEE-97AD-E29250900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650" y="1459598"/>
            <a:ext cx="5372100" cy="272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Guarda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video </a:t>
            </a:r>
            <a:r>
              <a:rPr lang="en-US" dirty="0" err="1"/>
              <a:t>tratto</a:t>
            </a:r>
            <a:r>
              <a:rPr lang="en-US" dirty="0"/>
              <a:t> dal film </a:t>
            </a:r>
            <a:r>
              <a:rPr lang="en-US" i="1" dirty="0"/>
              <a:t>Nuovo Cinema Paradiso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https://www.youtube.com/watch?v=g28viONLuZ8</a:t>
            </a: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34320-59F9-4CC7-A942-3CBE98565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89964"/>
            <a:ext cx="5781675" cy="2727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Com’ è </a:t>
            </a:r>
            <a:r>
              <a:rPr lang="en-US" dirty="0" err="1"/>
              <a:t>cambiata</a:t>
            </a:r>
            <a:r>
              <a:rPr lang="en-US" dirty="0"/>
              <a:t> la </a:t>
            </a:r>
            <a:r>
              <a:rPr lang="en-US" dirty="0" err="1"/>
              <a:t>scuola</a:t>
            </a:r>
            <a:r>
              <a:rPr lang="en-US" dirty="0"/>
              <a:t>?</a:t>
            </a:r>
          </a:p>
          <a:p>
            <a:r>
              <a:rPr lang="en-US" dirty="0"/>
              <a:t>Cosa </a:t>
            </a:r>
            <a:r>
              <a:rPr lang="en-US" dirty="0" err="1"/>
              <a:t>pensi</a:t>
            </a:r>
            <a:r>
              <a:rPr lang="en-US" dirty="0"/>
              <a:t> del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educativo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visto </a:t>
            </a:r>
            <a:r>
              <a:rPr lang="en-US" dirty="0" err="1"/>
              <a:t>nel</a:t>
            </a:r>
            <a:r>
              <a:rPr lang="en-US" dirty="0"/>
              <a:t> trailer? </a:t>
            </a:r>
            <a:r>
              <a:rPr lang="en-US" dirty="0" err="1"/>
              <a:t>Parlane</a:t>
            </a:r>
            <a:r>
              <a:rPr lang="en-US" dirty="0"/>
              <a:t> con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compagni</a:t>
            </a:r>
            <a:endParaRPr lang="en-US" dirty="0"/>
          </a:p>
          <a:p>
            <a:r>
              <a:rPr lang="en-US" dirty="0"/>
              <a:t>Come </a:t>
            </a:r>
            <a:r>
              <a:rPr lang="en-US" dirty="0" err="1"/>
              <a:t>miglioreresti</a:t>
            </a:r>
            <a:r>
              <a:rPr lang="en-US" dirty="0"/>
              <a:t> la </a:t>
            </a:r>
            <a:r>
              <a:rPr lang="en-US" dirty="0" err="1"/>
              <a:t>scuola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Paese</a:t>
            </a:r>
            <a:r>
              <a:rPr lang="en-US" dirty="0"/>
              <a:t>? </a:t>
            </a:r>
            <a:r>
              <a:rPr lang="en-US" dirty="0" err="1"/>
              <a:t>Parlane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tuoi</a:t>
            </a:r>
            <a:r>
              <a:rPr lang="en-US" dirty="0"/>
              <a:t> </a:t>
            </a:r>
            <a:r>
              <a:rPr lang="en-US" dirty="0" err="1"/>
              <a:t>compagni</a:t>
            </a:r>
            <a:endParaRPr lang="en-US" dirty="0"/>
          </a:p>
        </p:txBody>
      </p:sp>
      <p:pic>
        <p:nvPicPr>
          <p:cNvPr id="1026" name="Picture 2" descr="Punizioni corporali nelle scuole - Wikipedia">
            <a:extLst>
              <a:ext uri="{FF2B5EF4-FFF2-40B4-BE49-F238E27FC236}">
                <a16:creationId xmlns:a16="http://schemas.microsoft.com/office/drawing/2014/main" id="{B79EB00D-FB47-4B1F-AEAE-70F869702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2" y="4186923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 &quot;TUFFO&quot; NEL PASSATO: LA SCUOLA DEI NOSTRI NONNI | L'Ettore">
            <a:extLst>
              <a:ext uri="{FF2B5EF4-FFF2-40B4-BE49-F238E27FC236}">
                <a16:creationId xmlns:a16="http://schemas.microsoft.com/office/drawing/2014/main" id="{8EDA6A03-87B7-4436-95C7-0E1B1CF34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5" y="4805361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utte le riforme della scuola italiana — L'Indro">
            <a:extLst>
              <a:ext uri="{FF2B5EF4-FFF2-40B4-BE49-F238E27FC236}">
                <a16:creationId xmlns:a16="http://schemas.microsoft.com/office/drawing/2014/main" id="{7C601B18-877F-4255-AEC0-1563A9883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731" y="474821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05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D532E-CA87-4CE4-9411-C0944FE7F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I </a:t>
            </a:r>
            <a:r>
              <a:rPr lang="en-US" sz="3200" b="1" dirty="0" err="1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problemi</a:t>
            </a:r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degli</a:t>
            </a:r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studneti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8526A-1D67-4E1C-BEB5-3E330B723D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 una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principali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scuola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Confronta</a:t>
            </a:r>
            <a:r>
              <a:rPr lang="en-US" dirty="0"/>
              <a:t> la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con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compagni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Discussione</a:t>
            </a:r>
            <a:r>
              <a:rPr lang="en-US" dirty="0"/>
              <a:t> di </a:t>
            </a:r>
            <a:r>
              <a:rPr lang="en-US" dirty="0" err="1"/>
              <a:t>classe</a:t>
            </a:r>
            <a:r>
              <a:rPr lang="en-US" dirty="0"/>
              <a:t>: se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fossi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preside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scuola</a:t>
            </a:r>
            <a:r>
              <a:rPr lang="en-US" dirty="0"/>
              <a:t> </a:t>
            </a:r>
            <a:r>
              <a:rPr lang="en-US" dirty="0" err="1"/>
              <a:t>scuola</a:t>
            </a:r>
            <a:r>
              <a:rPr lang="en-US" dirty="0"/>
              <a:t>, come </a:t>
            </a:r>
            <a:r>
              <a:rPr lang="en-US" dirty="0" err="1"/>
              <a:t>affronteresti</a:t>
            </a:r>
            <a:r>
              <a:rPr lang="en-US" dirty="0"/>
              <a:t> </a:t>
            </a:r>
            <a:r>
              <a:rPr lang="en-US" dirty="0" err="1"/>
              <a:t>questi</a:t>
            </a:r>
            <a:r>
              <a:rPr lang="en-US" dirty="0"/>
              <a:t> problem?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5E9AF-6B77-4CAF-BB93-CC6DACE4A9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Scrivi</a:t>
            </a:r>
            <a:r>
              <a:rPr lang="en-US" dirty="0"/>
              <a:t> una </a:t>
            </a:r>
            <a:r>
              <a:rPr lang="en-US" dirty="0" err="1"/>
              <a:t>lettera</a:t>
            </a:r>
            <a:r>
              <a:rPr lang="en-US" dirty="0"/>
              <a:t> al preside </a:t>
            </a:r>
            <a:r>
              <a:rPr lang="en-US" dirty="0" err="1"/>
              <a:t>esponendo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scuola</a:t>
            </a:r>
            <a:r>
              <a:rPr lang="en-US" dirty="0"/>
              <a:t> e </a:t>
            </a:r>
            <a:r>
              <a:rPr lang="en-US" dirty="0" err="1"/>
              <a:t>chiedendo</a:t>
            </a:r>
            <a:r>
              <a:rPr lang="en-US" dirty="0"/>
              <a:t> una </a:t>
            </a:r>
            <a:r>
              <a:rPr lang="en-US" dirty="0" err="1"/>
              <a:t>risoluzione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medesimi</a:t>
            </a:r>
            <a:r>
              <a:rPr lang="en-US" dirty="0"/>
              <a:t>. [</a:t>
            </a:r>
            <a:r>
              <a:rPr lang="en-US" dirty="0" err="1"/>
              <a:t>Ricordati</a:t>
            </a:r>
            <a:r>
              <a:rPr lang="en-US" dirty="0"/>
              <a:t> di </a:t>
            </a:r>
            <a:r>
              <a:rPr lang="en-US" dirty="0" err="1"/>
              <a:t>usare</a:t>
            </a:r>
            <a:r>
              <a:rPr lang="en-US" dirty="0"/>
              <a:t> un </a:t>
            </a:r>
            <a:r>
              <a:rPr lang="en-US" dirty="0" err="1"/>
              <a:t>registro</a:t>
            </a:r>
            <a:r>
              <a:rPr lang="en-US" dirty="0"/>
              <a:t> </a:t>
            </a:r>
            <a:r>
              <a:rPr lang="en-US" dirty="0" err="1"/>
              <a:t>formale</a:t>
            </a:r>
            <a:r>
              <a:rPr lang="en-US" dirty="0"/>
              <a:t> e di </a:t>
            </a:r>
            <a:r>
              <a:rPr lang="en-US" dirty="0" err="1"/>
              <a:t>includere</a:t>
            </a:r>
            <a:r>
              <a:rPr lang="en-US" dirty="0"/>
              <a:t> un formula </a:t>
            </a:r>
            <a:r>
              <a:rPr lang="en-US" dirty="0" err="1"/>
              <a:t>iniziale</a:t>
            </a:r>
            <a:r>
              <a:rPr lang="en-US" dirty="0"/>
              <a:t> e finale </a:t>
            </a:r>
            <a:r>
              <a:rPr lang="en-US" dirty="0" err="1"/>
              <a:t>adeguata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8663412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233E36"/>
      </a:dk2>
      <a:lt2>
        <a:srgbClr val="EAE7E4"/>
      </a:lt2>
      <a:accent1>
        <a:srgbClr val="88A3CC"/>
      </a:accent1>
      <a:accent2>
        <a:srgbClr val="6DADBB"/>
      </a:accent2>
      <a:accent3>
        <a:srgbClr val="77ACA0"/>
      </a:accent3>
      <a:accent4>
        <a:srgbClr val="6BB384"/>
      </a:accent4>
      <a:accent5>
        <a:srgbClr val="79B075"/>
      </a:accent5>
      <a:accent6>
        <a:srgbClr val="89AD67"/>
      </a:accent6>
      <a:hlink>
        <a:srgbClr val="977F5B"/>
      </a:hlink>
      <a:folHlink>
        <a:srgbClr val="848484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378</Words>
  <Application>Microsoft Macintosh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 LT Pro</vt:lpstr>
      <vt:lpstr>Calibri</vt:lpstr>
      <vt:lpstr>Comic Sans MS</vt:lpstr>
      <vt:lpstr>Tw Cen MT</vt:lpstr>
      <vt:lpstr>Verdana</vt:lpstr>
      <vt:lpstr>ShapesVTI</vt:lpstr>
      <vt:lpstr>Il sistema scolastico italiano </vt:lpstr>
      <vt:lpstr>PowerPoint Presentation</vt:lpstr>
      <vt:lpstr>PowerPoint Presentation</vt:lpstr>
      <vt:lpstr>PowerPoint Presentation</vt:lpstr>
      <vt:lpstr>Scuola: passato e presente</vt:lpstr>
      <vt:lpstr>I problemi degli studneti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scolastico italiano</dc:title>
  <dc:creator>Beatrice formaggi</dc:creator>
  <cp:lastModifiedBy>Microsoft Office User</cp:lastModifiedBy>
  <cp:revision>11</cp:revision>
  <dcterms:created xsi:type="dcterms:W3CDTF">2020-05-13T11:06:11Z</dcterms:created>
  <dcterms:modified xsi:type="dcterms:W3CDTF">2020-05-19T09:05:01Z</dcterms:modified>
</cp:coreProperties>
</file>