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2" r:id="rId5"/>
    <p:sldId id="257" r:id="rId6"/>
    <p:sldId id="260" r:id="rId7"/>
    <p:sldId id="26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74" autoAdjust="0"/>
    <p:restoredTop sz="94660"/>
  </p:normalViewPr>
  <p:slideViewPr>
    <p:cSldViewPr snapToGrid="0">
      <p:cViewPr varScale="1">
        <p:scale>
          <a:sx n="64" d="100"/>
          <a:sy n="64" d="100"/>
        </p:scale>
        <p:origin x="78" y="1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BC0D3-A610-4A16-B319-70B5D78D1BF9}" type="datetimeFigureOut">
              <a:rPr lang="en-GB" smtClean="0"/>
              <a:t>05/12/2018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45776-DE4A-4D77-84A1-2D95A943BC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00121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BC0D3-A610-4A16-B319-70B5D78D1BF9}" type="datetimeFigureOut">
              <a:rPr lang="en-GB" smtClean="0"/>
              <a:t>05/12/2018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45776-DE4A-4D77-84A1-2D95A943BC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17100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BC0D3-A610-4A16-B319-70B5D78D1BF9}" type="datetimeFigureOut">
              <a:rPr lang="en-GB" smtClean="0"/>
              <a:t>05/12/2018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45776-DE4A-4D77-84A1-2D95A943BC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865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BC0D3-A610-4A16-B319-70B5D78D1BF9}" type="datetimeFigureOut">
              <a:rPr lang="en-GB" smtClean="0"/>
              <a:t>05/12/2018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45776-DE4A-4D77-84A1-2D95A943BC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82660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BC0D3-A610-4A16-B319-70B5D78D1BF9}" type="datetimeFigureOut">
              <a:rPr lang="en-GB" smtClean="0"/>
              <a:t>05/12/2018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45776-DE4A-4D77-84A1-2D95A943BC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68593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BC0D3-A610-4A16-B319-70B5D78D1BF9}" type="datetimeFigureOut">
              <a:rPr lang="en-GB" smtClean="0"/>
              <a:t>05/12/2018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45776-DE4A-4D77-84A1-2D95A943BC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14379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BC0D3-A610-4A16-B319-70B5D78D1BF9}" type="datetimeFigureOut">
              <a:rPr lang="en-GB" smtClean="0"/>
              <a:t>05/12/2018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45776-DE4A-4D77-84A1-2D95A943BC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12060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BC0D3-A610-4A16-B319-70B5D78D1BF9}" type="datetimeFigureOut">
              <a:rPr lang="en-GB" smtClean="0"/>
              <a:t>05/12/2018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45776-DE4A-4D77-84A1-2D95A943BC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02871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BC0D3-A610-4A16-B319-70B5D78D1BF9}" type="datetimeFigureOut">
              <a:rPr lang="en-GB" smtClean="0"/>
              <a:t>05/12/2018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45776-DE4A-4D77-84A1-2D95A943BC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53520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BC0D3-A610-4A16-B319-70B5D78D1BF9}" type="datetimeFigureOut">
              <a:rPr lang="en-GB" smtClean="0"/>
              <a:t>05/12/2018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45776-DE4A-4D77-84A1-2D95A943BC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13780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BC0D3-A610-4A16-B319-70B5D78D1BF9}" type="datetimeFigureOut">
              <a:rPr lang="en-GB" smtClean="0"/>
              <a:t>05/12/2018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45776-DE4A-4D77-84A1-2D95A943BC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61120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5BC0D3-A610-4A16-B319-70B5D78D1BF9}" type="datetimeFigureOut">
              <a:rPr lang="en-GB" smtClean="0"/>
              <a:t>05/12/2018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745776-DE4A-4D77-84A1-2D95A943BC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8136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141152"/>
          </a:xfrm>
        </p:spPr>
        <p:txBody>
          <a:bodyPr/>
          <a:lstStyle/>
          <a:p>
            <a:r>
              <a:rPr lang="en-GB" dirty="0" smtClean="0"/>
              <a:t>Il </a:t>
            </a:r>
            <a:r>
              <a:rPr lang="en-GB" dirty="0" err="1" smtClean="0"/>
              <a:t>regolamento</a:t>
            </a:r>
            <a:r>
              <a:rPr lang="en-GB" dirty="0" smtClean="0"/>
              <a:t> </a:t>
            </a:r>
            <a:r>
              <a:rPr lang="en-GB" dirty="0" err="1" smtClean="0"/>
              <a:t>della</a:t>
            </a:r>
            <a:r>
              <a:rPr lang="en-GB" dirty="0" smtClean="0"/>
              <a:t> </a:t>
            </a:r>
            <a:r>
              <a:rPr lang="en-GB" dirty="0" err="1" smtClean="0"/>
              <a:t>scuola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43922" y="2909664"/>
            <a:ext cx="3407764" cy="2154185"/>
          </a:xfrm>
        </p:spPr>
        <p:txBody>
          <a:bodyPr>
            <a:noAutofit/>
          </a:bodyPr>
          <a:lstStyle/>
          <a:p>
            <a:r>
              <a:rPr lang="en-GB" sz="4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Bisogna</a:t>
            </a:r>
            <a:r>
              <a:rPr lang="en-GB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…. </a:t>
            </a:r>
          </a:p>
          <a:p>
            <a:endParaRPr lang="en-GB" sz="4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GB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è </a:t>
            </a:r>
            <a:r>
              <a:rPr lang="en-GB" sz="4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vietato</a:t>
            </a:r>
            <a:r>
              <a:rPr lang="en-GB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….</a:t>
            </a:r>
            <a:endParaRPr lang="en-GB" sz="4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395803" y="3602035"/>
            <a:ext cx="348771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b="1" dirty="0" smtClean="0"/>
              <a:t>+ Infinitive</a:t>
            </a:r>
            <a:endParaRPr lang="en-GB" sz="4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883764" y="5709996"/>
            <a:ext cx="730520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 </a:t>
            </a:r>
            <a:r>
              <a:rPr lang="en-GB" sz="4000" b="1" dirty="0" err="1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</a:t>
            </a:r>
            <a:r>
              <a:rPr lang="en-GB" sz="4000" b="1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 non </a:t>
            </a:r>
            <a:r>
              <a:rPr lang="en-GB" sz="4000" b="1" dirty="0" err="1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</a:t>
            </a:r>
            <a:r>
              <a:rPr lang="en-GB" sz="4000" b="1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4000" b="1" dirty="0" err="1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</a:t>
            </a:r>
            <a:r>
              <a:rPr lang="en-GB" sz="4000" b="1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endParaRPr lang="en-GB" sz="4000" b="1" dirty="0">
              <a:solidFill>
                <a:schemeClr val="accent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63414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Bisogna......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Indossare la divisa</a:t>
            </a:r>
          </a:p>
          <a:p>
            <a:r>
              <a:rPr lang="it-IT" dirty="0" smtClean="0"/>
              <a:t>Essere </a:t>
            </a:r>
            <a:r>
              <a:rPr lang="it-IT" dirty="0"/>
              <a:t>puntuali</a:t>
            </a:r>
            <a:endParaRPr lang="en-GB" dirty="0"/>
          </a:p>
          <a:p>
            <a:r>
              <a:rPr lang="it-IT" dirty="0"/>
              <a:t>Ascoltare l'insegnante quando parla </a:t>
            </a:r>
            <a:endParaRPr lang="en-GB" dirty="0"/>
          </a:p>
          <a:p>
            <a:r>
              <a:rPr lang="it-IT" dirty="0"/>
              <a:t>Stare attenti in classe</a:t>
            </a:r>
            <a:endParaRPr lang="en-GB" dirty="0"/>
          </a:p>
          <a:p>
            <a:r>
              <a:rPr lang="it-IT" dirty="0"/>
              <a:t>Alzare la mano per parlare</a:t>
            </a:r>
            <a:endParaRPr lang="en-GB" dirty="0"/>
          </a:p>
          <a:p>
            <a:r>
              <a:rPr lang="it-IT" dirty="0"/>
              <a:t>Svolgere i compiti (o </a:t>
            </a:r>
            <a:r>
              <a:rPr lang="it-IT" i="1" dirty="0"/>
              <a:t>fare</a:t>
            </a:r>
            <a:r>
              <a:rPr lang="it-IT" dirty="0"/>
              <a:t> i compiti)</a:t>
            </a:r>
            <a:endParaRPr lang="en-GB" dirty="0"/>
          </a:p>
          <a:p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31174" y="1825625"/>
            <a:ext cx="5522626" cy="4351338"/>
          </a:xfrm>
        </p:spPr>
        <p:txBody>
          <a:bodyPr>
            <a:normAutofit/>
          </a:bodyPr>
          <a:lstStyle/>
          <a:p>
            <a:r>
              <a:rPr lang="it-IT" dirty="0" smtClean="0"/>
              <a:t>Consegnare puntualmente i compiti</a:t>
            </a:r>
            <a:endParaRPr lang="en-GB" dirty="0" smtClean="0"/>
          </a:p>
          <a:p>
            <a:r>
              <a:rPr lang="it-IT" dirty="0" smtClean="0"/>
              <a:t>Tenere pulita la classe</a:t>
            </a:r>
            <a:endParaRPr lang="en-GB" dirty="0" smtClean="0"/>
          </a:p>
          <a:p>
            <a:r>
              <a:rPr lang="it-IT" dirty="0" smtClean="0"/>
              <a:t>Cercare di tenere in ordine lo zaino</a:t>
            </a:r>
            <a:endParaRPr lang="en-GB" dirty="0" smtClean="0"/>
          </a:p>
          <a:p>
            <a:r>
              <a:rPr lang="it-IT" dirty="0" smtClean="0"/>
              <a:t>Salutare chi entra e chi esce dall'aula</a:t>
            </a:r>
            <a:endParaRPr lang="en-GB" dirty="0" smtClean="0"/>
          </a:p>
          <a:p>
            <a:r>
              <a:rPr lang="it-IT" dirty="0" smtClean="0"/>
              <a:t>Essere rispettosi con tutti</a:t>
            </a:r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03147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E’ </a:t>
            </a:r>
            <a:r>
              <a:rPr lang="en-GB" dirty="0" err="1" smtClean="0"/>
              <a:t>vietato</a:t>
            </a:r>
            <a:r>
              <a:rPr lang="en-GB" dirty="0" smtClean="0"/>
              <a:t> ……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Usare lo smartphone in </a:t>
            </a:r>
            <a:r>
              <a:rPr lang="en-GB" dirty="0" err="1" smtClean="0"/>
              <a:t>classe</a:t>
            </a:r>
            <a:r>
              <a:rPr lang="en-GB" dirty="0" smtClean="0"/>
              <a:t> o in </a:t>
            </a:r>
            <a:r>
              <a:rPr lang="en-GB" dirty="0" err="1" smtClean="0"/>
              <a:t>luoghi</a:t>
            </a:r>
            <a:r>
              <a:rPr lang="en-GB" dirty="0" smtClean="0"/>
              <a:t> </a:t>
            </a:r>
            <a:r>
              <a:rPr lang="en-GB" dirty="0" err="1" smtClean="0"/>
              <a:t>pubblici</a:t>
            </a:r>
            <a:endParaRPr lang="en-GB" dirty="0" smtClean="0"/>
          </a:p>
          <a:p>
            <a:r>
              <a:rPr lang="en-GB" dirty="0" err="1" smtClean="0"/>
              <a:t>Portare</a:t>
            </a:r>
            <a:r>
              <a:rPr lang="en-GB" dirty="0" smtClean="0"/>
              <a:t> le </a:t>
            </a:r>
            <a:r>
              <a:rPr lang="en-GB" dirty="0" err="1" smtClean="0"/>
              <a:t>gonne</a:t>
            </a:r>
            <a:r>
              <a:rPr lang="en-GB" dirty="0" smtClean="0"/>
              <a:t> </a:t>
            </a:r>
            <a:r>
              <a:rPr lang="en-GB" dirty="0" err="1" smtClean="0"/>
              <a:t>troppo</a:t>
            </a:r>
            <a:r>
              <a:rPr lang="en-GB" dirty="0" smtClean="0"/>
              <a:t> </a:t>
            </a:r>
            <a:r>
              <a:rPr lang="en-GB" dirty="0" err="1" smtClean="0"/>
              <a:t>corte</a:t>
            </a:r>
            <a:endParaRPr lang="en-GB" dirty="0" smtClean="0"/>
          </a:p>
          <a:p>
            <a:r>
              <a:rPr lang="en-GB" dirty="0" err="1" smtClean="0"/>
              <a:t>Mettere</a:t>
            </a:r>
            <a:r>
              <a:rPr lang="en-GB" dirty="0" smtClean="0"/>
              <a:t> </a:t>
            </a:r>
            <a:r>
              <a:rPr lang="en-GB" dirty="0" err="1" smtClean="0"/>
              <a:t>gioelli</a:t>
            </a:r>
            <a:r>
              <a:rPr lang="en-GB" dirty="0" smtClean="0"/>
              <a:t> (</a:t>
            </a:r>
            <a:r>
              <a:rPr lang="en-GB" dirty="0" err="1" smtClean="0"/>
              <a:t>braccialetti</a:t>
            </a:r>
            <a:r>
              <a:rPr lang="en-GB" dirty="0" smtClean="0"/>
              <a:t>, </a:t>
            </a:r>
            <a:r>
              <a:rPr lang="en-GB" dirty="0" err="1" smtClean="0"/>
              <a:t>collane</a:t>
            </a:r>
            <a:r>
              <a:rPr lang="en-GB" dirty="0" smtClean="0"/>
              <a:t>, </a:t>
            </a:r>
            <a:r>
              <a:rPr lang="en-GB" dirty="0" err="1" smtClean="0"/>
              <a:t>orecchini</a:t>
            </a:r>
            <a:r>
              <a:rPr lang="en-GB" dirty="0" smtClean="0"/>
              <a:t>)</a:t>
            </a:r>
          </a:p>
          <a:p>
            <a:r>
              <a:rPr lang="en-GB" dirty="0" err="1" smtClean="0"/>
              <a:t>Mettere</a:t>
            </a:r>
            <a:r>
              <a:rPr lang="en-GB" dirty="0" smtClean="0"/>
              <a:t> </a:t>
            </a:r>
            <a:r>
              <a:rPr lang="en-GB" dirty="0" err="1" smtClean="0"/>
              <a:t>il</a:t>
            </a:r>
            <a:r>
              <a:rPr lang="en-GB" dirty="0" smtClean="0"/>
              <a:t> </a:t>
            </a:r>
            <a:r>
              <a:rPr lang="en-GB" dirty="0" err="1" smtClean="0"/>
              <a:t>trucco</a:t>
            </a:r>
            <a:r>
              <a:rPr lang="en-GB" dirty="0" smtClean="0"/>
              <a:t> (</a:t>
            </a:r>
            <a:r>
              <a:rPr lang="en-GB" dirty="0" err="1" smtClean="0"/>
              <a:t>rossetto</a:t>
            </a:r>
            <a:r>
              <a:rPr lang="en-GB" dirty="0" smtClean="0"/>
              <a:t>, </a:t>
            </a:r>
            <a:r>
              <a:rPr lang="en-GB" dirty="0" err="1" smtClean="0"/>
              <a:t>ombretto</a:t>
            </a:r>
            <a:r>
              <a:rPr lang="en-GB" dirty="0" smtClean="0"/>
              <a:t>, </a:t>
            </a:r>
            <a:r>
              <a:rPr lang="en-GB" dirty="0" err="1" smtClean="0"/>
              <a:t>rimmel</a:t>
            </a:r>
            <a:r>
              <a:rPr lang="en-GB" dirty="0" smtClean="0"/>
              <a:t>…..)</a:t>
            </a:r>
          </a:p>
          <a:p>
            <a:r>
              <a:rPr lang="en-GB" dirty="0" err="1" smtClean="0"/>
              <a:t>Mangiare</a:t>
            </a:r>
            <a:r>
              <a:rPr lang="en-GB" dirty="0" smtClean="0"/>
              <a:t> </a:t>
            </a:r>
            <a:r>
              <a:rPr lang="en-GB" dirty="0" err="1" smtClean="0"/>
              <a:t>nell’aula</a:t>
            </a:r>
            <a:endParaRPr lang="en-GB" dirty="0" smtClean="0"/>
          </a:p>
          <a:p>
            <a:r>
              <a:rPr lang="en-GB" dirty="0" err="1" smtClean="0"/>
              <a:t>Masticare</a:t>
            </a:r>
            <a:r>
              <a:rPr lang="en-GB" dirty="0" smtClean="0"/>
              <a:t> </a:t>
            </a:r>
            <a:r>
              <a:rPr lang="en-GB" dirty="0" err="1" smtClean="0"/>
              <a:t>chewingum</a:t>
            </a:r>
            <a:endParaRPr lang="en-GB" dirty="0" smtClean="0"/>
          </a:p>
          <a:p>
            <a:r>
              <a:rPr lang="en-GB" dirty="0" err="1" smtClean="0"/>
              <a:t>Fumare</a:t>
            </a:r>
            <a:endParaRPr lang="en-GB" dirty="0" smtClean="0"/>
          </a:p>
          <a:p>
            <a:r>
              <a:rPr lang="en-GB" dirty="0" err="1" smtClean="0"/>
              <a:t>Correre</a:t>
            </a:r>
            <a:r>
              <a:rPr lang="en-GB" dirty="0" smtClean="0"/>
              <a:t> </a:t>
            </a:r>
            <a:r>
              <a:rPr lang="en-GB" dirty="0" err="1" smtClean="0"/>
              <a:t>nel</a:t>
            </a:r>
            <a:r>
              <a:rPr lang="en-GB" dirty="0" smtClean="0"/>
              <a:t> </a:t>
            </a:r>
            <a:r>
              <a:rPr lang="en-GB" dirty="0" err="1" smtClean="0"/>
              <a:t>corridoio</a:t>
            </a:r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24339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Ora</a:t>
            </a:r>
            <a:r>
              <a:rPr lang="en-GB" dirty="0" smtClean="0"/>
              <a:t> fate </a:t>
            </a:r>
            <a:r>
              <a:rPr lang="en-GB" dirty="0" err="1" smtClean="0"/>
              <a:t>gli</a:t>
            </a:r>
            <a:r>
              <a:rPr lang="en-GB" dirty="0" smtClean="0"/>
              <a:t> </a:t>
            </a:r>
            <a:r>
              <a:rPr lang="en-GB" dirty="0" err="1" smtClean="0"/>
              <a:t>esercizi</a:t>
            </a:r>
            <a:r>
              <a:rPr lang="en-GB" dirty="0" smtClean="0"/>
              <a:t> </a:t>
            </a:r>
            <a:r>
              <a:rPr lang="en-GB" dirty="0" err="1" smtClean="0"/>
              <a:t>sul</a:t>
            </a:r>
            <a:r>
              <a:rPr lang="en-GB" dirty="0" smtClean="0"/>
              <a:t> </a:t>
            </a:r>
            <a:r>
              <a:rPr lang="en-GB" dirty="0" err="1" smtClean="0"/>
              <a:t>foglio</a:t>
            </a:r>
            <a:r>
              <a:rPr lang="en-GB" dirty="0" smtClean="0"/>
              <a:t>…..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9165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5861" t="49731" r="50694" b="12922"/>
          <a:stretch/>
        </p:blipFill>
        <p:spPr>
          <a:xfrm>
            <a:off x="2557336" y="344774"/>
            <a:ext cx="7031029" cy="62808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3128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l="49391" t="49731" r="17254" b="12922"/>
          <a:stretch/>
        </p:blipFill>
        <p:spPr>
          <a:xfrm>
            <a:off x="2533339" y="0"/>
            <a:ext cx="7300210" cy="65388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9764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25361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367</TotalTime>
  <Words>125</Words>
  <Application>Microsoft Office PowerPoint</Application>
  <PresentationFormat>Widescreen</PresentationFormat>
  <Paragraphs>31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Il regolamento della scuola</vt:lpstr>
      <vt:lpstr>Bisogna......</vt:lpstr>
      <vt:lpstr>E’ vietato ……</vt:lpstr>
      <vt:lpstr>Ora fate gli esercizi sul foglio…..</vt:lpstr>
      <vt:lpstr>PowerPoint Presentation</vt:lpstr>
      <vt:lpstr>PowerPoint Presentation</vt:lpstr>
      <vt:lpstr>PowerPoint Presentation</vt:lpstr>
    </vt:vector>
  </TitlesOfParts>
  <Company>RM Education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PLangdale</dc:creator>
  <cp:lastModifiedBy>PLangdale</cp:lastModifiedBy>
  <cp:revision>7</cp:revision>
  <dcterms:created xsi:type="dcterms:W3CDTF">2018-12-05T09:59:12Z</dcterms:created>
  <dcterms:modified xsi:type="dcterms:W3CDTF">2018-12-05T16:07:10Z</dcterms:modified>
</cp:coreProperties>
</file>