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8" r:id="rId2"/>
    <p:sldMasterId id="2147483689" r:id="rId3"/>
    <p:sldMasterId id="2147483690" r:id="rId4"/>
  </p:sldMasterIdLst>
  <p:notesMasterIdLst>
    <p:notesMasterId r:id="rId3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x="9144000" cy="5143500" type="screen16x9"/>
  <p:notesSz cx="6858000" cy="9144000"/>
  <p:embeddedFontLst>
    <p:embeddedFont>
      <p:font typeface="Roboto" panose="020B0604020202020204" charset="0"/>
      <p:regular r:id="rId32"/>
      <p:bold r:id="rId33"/>
      <p:italic r:id="rId34"/>
      <p:boldItalic r:id="rId35"/>
    </p:embeddedFont>
    <p:embeddedFont>
      <p:font typeface="Lato"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omic Sans MS" panose="030F0702030302020204" pitchFamily="66" charset="0"/>
      <p:regular r:id="rId44"/>
      <p:bold r:id="rId45"/>
    </p:embeddedFont>
    <p:embeddedFont>
      <p:font typeface="Raleway" panose="020B0503030101060003"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14" y="5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395295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43728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94050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68137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57517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964235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964522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603605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23239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945921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05135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900075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10021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69482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06731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5" name="Shape 3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71550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1" name="Shape 3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68760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8" name="Shape 3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43590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7" name="Shape 3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42080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3" name="Shape 3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71046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35318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654143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721517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84660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88211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12415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82997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Shape 54"/>
          <p:cNvSpPr/>
          <p:nvPr/>
        </p:nvSpPr>
        <p:spPr>
          <a:xfrm>
            <a:off x="0" y="0"/>
            <a:ext cx="9144000" cy="3518400"/>
          </a:xfrm>
          <a:prstGeom prst="rect">
            <a:avLst/>
          </a:prstGeom>
          <a:solidFill>
            <a:schemeClr val="dk2"/>
          </a:solidFill>
          <a:ln>
            <a:noFill/>
          </a:ln>
        </p:spPr>
        <p:txBody>
          <a:bodyPr spcFirstLastPara="1" wrap="square" lIns="91425" tIns="45700" rIns="91425" bIns="45700" anchor="ctr" anchorCtr="0">
            <a:noAutofit/>
          </a:bodyPr>
          <a:lstStyle/>
          <a:p>
            <a:pPr marL="0" lvl="0" indent="0">
              <a:spcBef>
                <a:spcPts val="0"/>
              </a:spcBef>
              <a:spcAft>
                <a:spcPts val="0"/>
              </a:spcAft>
              <a:buNone/>
            </a:pPr>
            <a:endParaRPr/>
          </a:p>
        </p:txBody>
      </p:sp>
      <p:cxnSp>
        <p:nvCxnSpPr>
          <p:cNvPr id="55" name="Shape 55"/>
          <p:cNvCxnSpPr/>
          <p:nvPr/>
        </p:nvCxnSpPr>
        <p:spPr>
          <a:xfrm>
            <a:off x="0" y="3496605"/>
            <a:ext cx="9144000" cy="0"/>
          </a:xfrm>
          <a:prstGeom prst="straightConnector1">
            <a:avLst/>
          </a:prstGeom>
          <a:noFill/>
          <a:ln w="57150" cap="flat" cmpd="sng">
            <a:solidFill>
              <a:srgbClr val="000000">
                <a:alpha val="14900"/>
              </a:srgbClr>
            </a:solidFill>
            <a:prstDash val="solid"/>
            <a:round/>
            <a:headEnd type="none" w="sm" len="sm"/>
            <a:tailEnd type="none" w="sm" len="sm"/>
          </a:ln>
        </p:spPr>
      </p:cxnSp>
      <p:sp>
        <p:nvSpPr>
          <p:cNvPr id="56" name="Shape 56"/>
          <p:cNvSpPr txBox="1">
            <a:spLocks noGrp="1"/>
          </p:cNvSpPr>
          <p:nvPr>
            <p:ph type="ctrTitle"/>
          </p:nvPr>
        </p:nvSpPr>
        <p:spPr>
          <a:xfrm>
            <a:off x="685800" y="1867781"/>
            <a:ext cx="7772400" cy="1648800"/>
          </a:xfrm>
          <a:prstGeom prst="rect">
            <a:avLst/>
          </a:prstGeom>
        </p:spPr>
        <p:txBody>
          <a:bodyPr spcFirstLastPara="1" wrap="square" lIns="91425" tIns="91425" rIns="91425" bIns="91425" anchor="b" anchorCtr="0"/>
          <a:lstStyle>
            <a:lvl1pPr lvl="0" rtl="0">
              <a:spcBef>
                <a:spcPts val="0"/>
              </a:spcBef>
              <a:spcAft>
                <a:spcPts val="0"/>
              </a:spcAft>
              <a:buSzPts val="7200"/>
              <a:buNone/>
              <a:defRPr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endParaRPr/>
          </a:p>
        </p:txBody>
      </p:sp>
      <p:sp>
        <p:nvSpPr>
          <p:cNvPr id="57" name="Shape 57"/>
          <p:cNvSpPr txBox="1">
            <a:spLocks noGrp="1"/>
          </p:cNvSpPr>
          <p:nvPr>
            <p:ph type="subTitle" idx="1"/>
          </p:nvPr>
        </p:nvSpPr>
        <p:spPr>
          <a:xfrm>
            <a:off x="685800" y="3627027"/>
            <a:ext cx="7772400" cy="7743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Shape 59"/>
          <p:cNvSpPr/>
          <p:nvPr/>
        </p:nvSpPr>
        <p:spPr>
          <a:xfrm>
            <a:off x="0" y="0"/>
            <a:ext cx="9144000" cy="1149900"/>
          </a:xfrm>
          <a:prstGeom prst="rect">
            <a:avLst/>
          </a:prstGeom>
          <a:solidFill>
            <a:srgbClr val="2388DB"/>
          </a:solidFill>
          <a:ln>
            <a:noFill/>
          </a:ln>
        </p:spPr>
        <p:txBody>
          <a:bodyPr spcFirstLastPara="1" wrap="square" lIns="91425" tIns="45700" rIns="91425" bIns="45700" anchor="ctr" anchorCtr="0">
            <a:noAutofit/>
          </a:bodyPr>
          <a:lstStyle/>
          <a:p>
            <a:pPr marL="0" lvl="0" indent="0">
              <a:spcBef>
                <a:spcPts val="0"/>
              </a:spcBef>
              <a:spcAft>
                <a:spcPts val="0"/>
              </a:spcAft>
              <a:buNone/>
            </a:pPr>
            <a:endParaRPr/>
          </a:p>
        </p:txBody>
      </p:sp>
      <p:cxnSp>
        <p:nvCxnSpPr>
          <p:cNvPr id="60" name="Shape 60"/>
          <p:cNvCxnSpPr/>
          <p:nvPr/>
        </p:nvCxnSpPr>
        <p:spPr>
          <a:xfrm>
            <a:off x="0" y="1127875"/>
            <a:ext cx="9144000" cy="0"/>
          </a:xfrm>
          <a:prstGeom prst="straightConnector1">
            <a:avLst/>
          </a:prstGeom>
          <a:noFill/>
          <a:ln w="57150" cap="flat" cmpd="sng">
            <a:solidFill>
              <a:srgbClr val="000000">
                <a:alpha val="14900"/>
              </a:srgbClr>
            </a:solidFill>
            <a:prstDash val="solid"/>
            <a:round/>
            <a:headEnd type="none" w="sm" len="sm"/>
            <a:tailEnd type="none" w="sm" len="sm"/>
          </a:ln>
        </p:spPr>
      </p:cxnSp>
      <p:sp>
        <p:nvSpPr>
          <p:cNvPr id="61" name="Shape 61"/>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2" name="Shape 62"/>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3"/>
        <p:cNvGrpSpPr/>
        <p:nvPr/>
      </p:nvGrpSpPr>
      <p:grpSpPr>
        <a:xfrm>
          <a:off x="0" y="0"/>
          <a:ext cx="0" cy="0"/>
          <a:chOff x="0" y="0"/>
          <a:chExt cx="0" cy="0"/>
        </a:xfrm>
      </p:grpSpPr>
      <p:sp>
        <p:nvSpPr>
          <p:cNvPr id="64" name="Shape 64"/>
          <p:cNvSpPr/>
          <p:nvPr/>
        </p:nvSpPr>
        <p:spPr>
          <a:xfrm>
            <a:off x="0" y="0"/>
            <a:ext cx="9144000" cy="1149900"/>
          </a:xfrm>
          <a:prstGeom prst="rect">
            <a:avLst/>
          </a:prstGeom>
          <a:solidFill>
            <a:schemeClr val="dk2"/>
          </a:solidFill>
          <a:ln>
            <a:noFill/>
          </a:ln>
        </p:spPr>
        <p:txBody>
          <a:bodyPr spcFirstLastPara="1" wrap="square" lIns="91425" tIns="45700" rIns="91425" bIns="45700" anchor="ctr" anchorCtr="0">
            <a:noAutofit/>
          </a:bodyPr>
          <a:lstStyle/>
          <a:p>
            <a:pPr marL="0" lvl="0" indent="0">
              <a:spcBef>
                <a:spcPts val="0"/>
              </a:spcBef>
              <a:spcAft>
                <a:spcPts val="0"/>
              </a:spcAft>
              <a:buNone/>
            </a:pPr>
            <a:endParaRPr/>
          </a:p>
        </p:txBody>
      </p:sp>
      <p:cxnSp>
        <p:nvCxnSpPr>
          <p:cNvPr id="65" name="Shape 65"/>
          <p:cNvCxnSpPr/>
          <p:nvPr/>
        </p:nvCxnSpPr>
        <p:spPr>
          <a:xfrm>
            <a:off x="0" y="1127875"/>
            <a:ext cx="9144000" cy="0"/>
          </a:xfrm>
          <a:prstGeom prst="straightConnector1">
            <a:avLst/>
          </a:prstGeom>
          <a:noFill/>
          <a:ln w="57150" cap="flat" cmpd="sng">
            <a:solidFill>
              <a:srgbClr val="000000">
                <a:alpha val="14900"/>
              </a:srgbClr>
            </a:solidFill>
            <a:prstDash val="solid"/>
            <a:round/>
            <a:headEnd type="none" w="sm" len="sm"/>
            <a:tailEnd type="none" w="sm" len="sm"/>
          </a:ln>
        </p:spPr>
      </p:cxnSp>
      <p:sp>
        <p:nvSpPr>
          <p:cNvPr id="66" name="Shape 6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Shape 67"/>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8" name="Shape 68"/>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Shape 70"/>
          <p:cNvSpPr/>
          <p:nvPr/>
        </p:nvSpPr>
        <p:spPr>
          <a:xfrm>
            <a:off x="0" y="0"/>
            <a:ext cx="9144000" cy="1149900"/>
          </a:xfrm>
          <a:prstGeom prst="rect">
            <a:avLst/>
          </a:prstGeom>
          <a:solidFill>
            <a:srgbClr val="2388DB"/>
          </a:solidFill>
          <a:ln>
            <a:noFill/>
          </a:ln>
        </p:spPr>
        <p:txBody>
          <a:bodyPr spcFirstLastPara="1" wrap="square" lIns="91425" tIns="45700" rIns="91425" bIns="45700" anchor="ctr" anchorCtr="0">
            <a:noAutofit/>
          </a:bodyPr>
          <a:lstStyle/>
          <a:p>
            <a:pPr marL="0" lvl="0" indent="0">
              <a:spcBef>
                <a:spcPts val="0"/>
              </a:spcBef>
              <a:spcAft>
                <a:spcPts val="0"/>
              </a:spcAft>
              <a:buNone/>
            </a:pPr>
            <a:endParaRPr/>
          </a:p>
        </p:txBody>
      </p:sp>
      <p:cxnSp>
        <p:nvCxnSpPr>
          <p:cNvPr id="71" name="Shape 71"/>
          <p:cNvCxnSpPr/>
          <p:nvPr/>
        </p:nvCxnSpPr>
        <p:spPr>
          <a:xfrm>
            <a:off x="0" y="1127875"/>
            <a:ext cx="9144000" cy="0"/>
          </a:xfrm>
          <a:prstGeom prst="straightConnector1">
            <a:avLst/>
          </a:prstGeom>
          <a:noFill/>
          <a:ln w="57150" cap="flat" cmpd="sng">
            <a:solidFill>
              <a:srgbClr val="000000">
                <a:alpha val="14900"/>
              </a:srgbClr>
            </a:solidFill>
            <a:prstDash val="solid"/>
            <a:round/>
            <a:headEnd type="none" w="sm" len="sm"/>
            <a:tailEnd type="none" w="sm" len="sm"/>
          </a:ln>
        </p:spPr>
      </p:cxnSp>
      <p:sp>
        <p:nvSpPr>
          <p:cNvPr id="72" name="Shape 72"/>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3"/>
        <p:cNvGrpSpPr/>
        <p:nvPr/>
      </p:nvGrpSpPr>
      <p:grpSpPr>
        <a:xfrm>
          <a:off x="0" y="0"/>
          <a:ext cx="0" cy="0"/>
          <a:chOff x="0" y="0"/>
          <a:chExt cx="0" cy="0"/>
        </a:xfrm>
      </p:grpSpPr>
      <p:sp>
        <p:nvSpPr>
          <p:cNvPr id="74" name="Shape 74"/>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rtl="0">
              <a:spcBef>
                <a:spcPts val="0"/>
              </a:spcBef>
              <a:spcAft>
                <a:spcPts val="0"/>
              </a:spcAft>
              <a:buClr>
                <a:schemeClr val="dk2"/>
              </a:buClr>
              <a:buSzPts val="1800"/>
              <a:buNone/>
              <a:defRPr sz="1800">
                <a:solidFill>
                  <a:schemeClr val="dk2"/>
                </a:solidFill>
              </a:defRPr>
            </a:lvl1pPr>
          </a:lstStyle>
          <a:p>
            <a:endParaRPr/>
          </a:p>
        </p:txBody>
      </p:sp>
      <p:sp>
        <p:nvSpPr>
          <p:cNvPr id="75" name="Shape 75"/>
          <p:cNvSpPr/>
          <p:nvPr/>
        </p:nvSpPr>
        <p:spPr>
          <a:xfrm>
            <a:off x="4274" y="0"/>
            <a:ext cx="9144000" cy="4406400"/>
          </a:xfrm>
          <a:prstGeom prst="rect">
            <a:avLst/>
          </a:prstGeom>
          <a:solidFill>
            <a:srgbClr val="2388DB"/>
          </a:solidFill>
          <a:ln>
            <a:noFill/>
          </a:ln>
        </p:spPr>
        <p:txBody>
          <a:bodyPr spcFirstLastPara="1" wrap="square" lIns="91425" tIns="45700" rIns="91425" bIns="45700" anchor="ctr" anchorCtr="0">
            <a:noAutofit/>
          </a:bodyPr>
          <a:lstStyle/>
          <a:p>
            <a:pPr marL="0" lvl="0" indent="0">
              <a:spcBef>
                <a:spcPts val="0"/>
              </a:spcBef>
              <a:spcAft>
                <a:spcPts val="0"/>
              </a:spcAft>
              <a:buNone/>
            </a:pPr>
            <a:endParaRPr/>
          </a:p>
        </p:txBody>
      </p:sp>
      <p:cxnSp>
        <p:nvCxnSpPr>
          <p:cNvPr id="76" name="Shape 76"/>
          <p:cNvCxnSpPr/>
          <p:nvPr/>
        </p:nvCxnSpPr>
        <p:spPr>
          <a:xfrm>
            <a:off x="0" y="4384371"/>
            <a:ext cx="9144000" cy="0"/>
          </a:xfrm>
          <a:prstGeom prst="straightConnector1">
            <a:avLst/>
          </a:prstGeom>
          <a:noFill/>
          <a:ln w="57150" cap="flat" cmpd="sng">
            <a:solidFill>
              <a:srgbClr val="000000">
                <a:alpha val="14900"/>
              </a:srgbClr>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77"/>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2"/>
        <p:cNvGrpSpPr/>
        <p:nvPr/>
      </p:nvGrpSpPr>
      <p:grpSpPr>
        <a:xfrm>
          <a:off x="0" y="0"/>
          <a:ext cx="0" cy="0"/>
          <a:chOff x="0" y="0"/>
          <a:chExt cx="0" cy="0"/>
        </a:xfrm>
      </p:grpSpPr>
      <p:sp>
        <p:nvSpPr>
          <p:cNvPr id="83" name="Shape 83"/>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4" name="Shape 84"/>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 name="Shape 85"/>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6" name="Shape 86"/>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87" name="Shape 8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90" name="Shape 9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1"/>
        <p:cNvGrpSpPr/>
        <p:nvPr/>
      </p:nvGrpSpPr>
      <p:grpSpPr>
        <a:xfrm>
          <a:off x="0" y="0"/>
          <a:ext cx="0" cy="0"/>
          <a:chOff x="0" y="0"/>
          <a:chExt cx="0" cy="0"/>
        </a:xfrm>
      </p:grpSpPr>
      <p:sp>
        <p:nvSpPr>
          <p:cNvPr id="92" name="Shape 92"/>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 name="Shape 93"/>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4" name="Shape 9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5" name="Shape 95"/>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96" name="Shape 9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7"/>
        <p:cNvGrpSpPr/>
        <p:nvPr/>
      </p:nvGrpSpPr>
      <p:grpSpPr>
        <a:xfrm>
          <a:off x="0" y="0"/>
          <a:ext cx="0" cy="0"/>
          <a:chOff x="0" y="0"/>
          <a:chExt cx="0" cy="0"/>
        </a:xfrm>
      </p:grpSpPr>
      <p:sp>
        <p:nvSpPr>
          <p:cNvPr id="98" name="Shape 98"/>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 name="Shape 99"/>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0" name="Shape 100"/>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1" name="Shape 101"/>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2" name="Shape 102"/>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3" name="Shape 10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Shape 105"/>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6" name="Shape 10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8" name="Shape 10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9"/>
        <p:cNvGrpSpPr/>
        <p:nvPr/>
      </p:nvGrpSpPr>
      <p:grpSpPr>
        <a:xfrm>
          <a:off x="0" y="0"/>
          <a:ext cx="0" cy="0"/>
          <a:chOff x="0" y="0"/>
          <a:chExt cx="0" cy="0"/>
        </a:xfrm>
      </p:grpSpPr>
      <p:sp>
        <p:nvSpPr>
          <p:cNvPr id="110" name="Shape 110"/>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1" name="Shape 111"/>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2" name="Shape 112"/>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 name="Shape 113"/>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114" name="Shape 11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117" name="Shape 11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8"/>
        <p:cNvGrpSpPr/>
        <p:nvPr/>
      </p:nvGrpSpPr>
      <p:grpSpPr>
        <a:xfrm>
          <a:off x="0" y="0"/>
          <a:ext cx="0" cy="0"/>
          <a:chOff x="0" y="0"/>
          <a:chExt cx="0" cy="0"/>
        </a:xfrm>
      </p:grpSpPr>
      <p:sp>
        <p:nvSpPr>
          <p:cNvPr id="119" name="Shape 11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0" name="Shape 120"/>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1" name="Shape 1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22" name="Shape 122"/>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3" name="Shape 12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24" name="Shape 12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5"/>
        <p:cNvGrpSpPr/>
        <p:nvPr/>
      </p:nvGrpSpPr>
      <p:grpSpPr>
        <a:xfrm>
          <a:off x="0" y="0"/>
          <a:ext cx="0" cy="0"/>
          <a:chOff x="0" y="0"/>
          <a:chExt cx="0" cy="0"/>
        </a:xfrm>
      </p:grpSpPr>
      <p:sp>
        <p:nvSpPr>
          <p:cNvPr id="126" name="Shape 126"/>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7" name="Shape 127"/>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8" name="Shape 128"/>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129" name="Shape 12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475500" y="1258525"/>
            <a:ext cx="8222100" cy="1963500"/>
          </a:xfrm>
          <a:prstGeom prst="rect">
            <a:avLst/>
          </a:prstGeom>
        </p:spPr>
        <p:txBody>
          <a:bodyPr spcFirstLastPara="1" wrap="square" lIns="91425" tIns="91425" rIns="91425" bIns="91425" anchor="b" anchorCtr="0"/>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endParaRPr/>
          </a:p>
        </p:txBody>
      </p:sp>
      <p:sp>
        <p:nvSpPr>
          <p:cNvPr id="132" name="Shape 132"/>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33" name="Shape 13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134"/>
        <p:cNvGrpSpPr/>
        <p:nvPr/>
      </p:nvGrpSpPr>
      <p:grpSpPr>
        <a:xfrm>
          <a:off x="0" y="0"/>
          <a:ext cx="0" cy="0"/>
          <a:chOff x="0" y="0"/>
          <a:chExt cx="0" cy="0"/>
        </a:xfrm>
      </p:grpSpPr>
      <p:sp>
        <p:nvSpPr>
          <p:cNvPr id="135" name="Shape 13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140"/>
        <p:cNvGrpSpPr/>
        <p:nvPr/>
      </p:nvGrpSpPr>
      <p:grpSpPr>
        <a:xfrm>
          <a:off x="0" y="0"/>
          <a:ext cx="0" cy="0"/>
          <a:chOff x="0" y="0"/>
          <a:chExt cx="0" cy="0"/>
        </a:xfrm>
      </p:grpSpPr>
      <p:sp>
        <p:nvSpPr>
          <p:cNvPr id="141" name="Shape 141"/>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42" name="Shape 142"/>
          <p:cNvGrpSpPr/>
          <p:nvPr/>
        </p:nvGrpSpPr>
        <p:grpSpPr>
          <a:xfrm>
            <a:off x="830392" y="1191256"/>
            <a:ext cx="745763" cy="45826"/>
            <a:chOff x="4580561" y="2589004"/>
            <a:chExt cx="1064464" cy="25200"/>
          </a:xfrm>
        </p:grpSpPr>
        <p:sp>
          <p:nvSpPr>
            <p:cNvPr id="143" name="Shape 14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4" name="Shape 14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5" name="Shape 145"/>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146" name="Shape 146"/>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47" name="Shape 14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8"/>
        <p:cNvGrpSpPr/>
        <p:nvPr/>
      </p:nvGrpSpPr>
      <p:grpSpPr>
        <a:xfrm>
          <a:off x="0" y="0"/>
          <a:ext cx="0" cy="0"/>
          <a:chOff x="0" y="0"/>
          <a:chExt cx="0" cy="0"/>
        </a:xfrm>
      </p:grpSpPr>
      <p:grpSp>
        <p:nvGrpSpPr>
          <p:cNvPr id="149" name="Shape 149"/>
          <p:cNvGrpSpPr/>
          <p:nvPr/>
        </p:nvGrpSpPr>
        <p:grpSpPr>
          <a:xfrm>
            <a:off x="830392" y="1191256"/>
            <a:ext cx="745763" cy="45826"/>
            <a:chOff x="4580561" y="2589004"/>
            <a:chExt cx="1064464" cy="25200"/>
          </a:xfrm>
        </p:grpSpPr>
        <p:sp>
          <p:nvSpPr>
            <p:cNvPr id="150" name="Shape 150"/>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1" name="Shape 15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52" name="Shape 152"/>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53" name="Shape 15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4"/>
        <p:cNvGrpSpPr/>
        <p:nvPr/>
      </p:nvGrpSpPr>
      <p:grpSpPr>
        <a:xfrm>
          <a:off x="0" y="0"/>
          <a:ext cx="0" cy="0"/>
          <a:chOff x="0" y="0"/>
          <a:chExt cx="0" cy="0"/>
        </a:xfrm>
      </p:grpSpPr>
      <p:sp>
        <p:nvSpPr>
          <p:cNvPr id="155" name="Shape 15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56" name="Shape 156"/>
          <p:cNvGrpSpPr/>
          <p:nvPr/>
        </p:nvGrpSpPr>
        <p:grpSpPr>
          <a:xfrm>
            <a:off x="830392" y="1191256"/>
            <a:ext cx="745763" cy="45826"/>
            <a:chOff x="4580561" y="2589004"/>
            <a:chExt cx="1064464" cy="25200"/>
          </a:xfrm>
        </p:grpSpPr>
        <p:sp>
          <p:nvSpPr>
            <p:cNvPr id="157" name="Shape 15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Shape 15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59" name="Shape 15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60" name="Shape 160"/>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61" name="Shape 16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2"/>
        <p:cNvGrpSpPr/>
        <p:nvPr/>
      </p:nvGrpSpPr>
      <p:grpSpPr>
        <a:xfrm>
          <a:off x="0" y="0"/>
          <a:ext cx="0" cy="0"/>
          <a:chOff x="0" y="0"/>
          <a:chExt cx="0" cy="0"/>
        </a:xfrm>
      </p:grpSpPr>
      <p:sp>
        <p:nvSpPr>
          <p:cNvPr id="163" name="Shape 163"/>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64" name="Shape 164"/>
          <p:cNvGrpSpPr/>
          <p:nvPr/>
        </p:nvGrpSpPr>
        <p:grpSpPr>
          <a:xfrm>
            <a:off x="830392" y="1191256"/>
            <a:ext cx="745763" cy="45826"/>
            <a:chOff x="4580561" y="2589004"/>
            <a:chExt cx="1064464" cy="25200"/>
          </a:xfrm>
        </p:grpSpPr>
        <p:sp>
          <p:nvSpPr>
            <p:cNvPr id="165" name="Shape 16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6" name="Shape 16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67" name="Shape 167"/>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68" name="Shape 16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69" name="Shape 169"/>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70" name="Shape 17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1"/>
        <p:cNvGrpSpPr/>
        <p:nvPr/>
      </p:nvGrpSpPr>
      <p:grpSpPr>
        <a:xfrm>
          <a:off x="0" y="0"/>
          <a:ext cx="0" cy="0"/>
          <a:chOff x="0" y="0"/>
          <a:chExt cx="0" cy="0"/>
        </a:xfrm>
      </p:grpSpPr>
      <p:sp>
        <p:nvSpPr>
          <p:cNvPr id="172" name="Shape 17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73" name="Shape 173"/>
          <p:cNvGrpSpPr/>
          <p:nvPr/>
        </p:nvGrpSpPr>
        <p:grpSpPr>
          <a:xfrm>
            <a:off x="830392" y="1191256"/>
            <a:ext cx="745763" cy="45826"/>
            <a:chOff x="4580561" y="2589004"/>
            <a:chExt cx="1064464" cy="25200"/>
          </a:xfrm>
        </p:grpSpPr>
        <p:sp>
          <p:nvSpPr>
            <p:cNvPr id="174" name="Shape 17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5" name="Shape 17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76" name="Shape 17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77" name="Shape 17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8"/>
        <p:cNvGrpSpPr/>
        <p:nvPr/>
      </p:nvGrpSpPr>
      <p:grpSpPr>
        <a:xfrm>
          <a:off x="0" y="0"/>
          <a:ext cx="0" cy="0"/>
          <a:chOff x="0" y="0"/>
          <a:chExt cx="0" cy="0"/>
        </a:xfrm>
      </p:grpSpPr>
      <p:sp>
        <p:nvSpPr>
          <p:cNvPr id="179" name="Shape 17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80" name="Shape 180"/>
          <p:cNvGrpSpPr/>
          <p:nvPr/>
        </p:nvGrpSpPr>
        <p:grpSpPr>
          <a:xfrm>
            <a:off x="830392" y="1191256"/>
            <a:ext cx="745763" cy="45826"/>
            <a:chOff x="4580561" y="2589004"/>
            <a:chExt cx="1064464" cy="25200"/>
          </a:xfrm>
        </p:grpSpPr>
        <p:sp>
          <p:nvSpPr>
            <p:cNvPr id="181" name="Shape 18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2" name="Shape 18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83" name="Shape 183"/>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84" name="Shape 184"/>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85" name="Shape 18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86"/>
        <p:cNvGrpSpPr/>
        <p:nvPr/>
      </p:nvGrpSpPr>
      <p:grpSpPr>
        <a:xfrm>
          <a:off x="0" y="0"/>
          <a:ext cx="0" cy="0"/>
          <a:chOff x="0" y="0"/>
          <a:chExt cx="0" cy="0"/>
        </a:xfrm>
      </p:grpSpPr>
      <p:grpSp>
        <p:nvGrpSpPr>
          <p:cNvPr id="187" name="Shape 187"/>
          <p:cNvGrpSpPr/>
          <p:nvPr/>
        </p:nvGrpSpPr>
        <p:grpSpPr>
          <a:xfrm>
            <a:off x="830392" y="4169130"/>
            <a:ext cx="745763" cy="45826"/>
            <a:chOff x="4580561" y="2589004"/>
            <a:chExt cx="1064464" cy="25200"/>
          </a:xfrm>
        </p:grpSpPr>
        <p:sp>
          <p:nvSpPr>
            <p:cNvPr id="188" name="Shape 18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9" name="Shape 189"/>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90" name="Shape 190"/>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91" name="Shape 19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2"/>
        <p:cNvGrpSpPr/>
        <p:nvPr/>
      </p:nvGrpSpPr>
      <p:grpSpPr>
        <a:xfrm>
          <a:off x="0" y="0"/>
          <a:ext cx="0" cy="0"/>
          <a:chOff x="0" y="0"/>
          <a:chExt cx="0" cy="0"/>
        </a:xfrm>
      </p:grpSpPr>
      <p:sp>
        <p:nvSpPr>
          <p:cNvPr id="193" name="Shape 193"/>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94" name="Shape 194"/>
          <p:cNvGrpSpPr/>
          <p:nvPr/>
        </p:nvGrpSpPr>
        <p:grpSpPr>
          <a:xfrm>
            <a:off x="830392" y="1191256"/>
            <a:ext cx="745763" cy="45826"/>
            <a:chOff x="4580561" y="2589004"/>
            <a:chExt cx="1064464" cy="25200"/>
          </a:xfrm>
        </p:grpSpPr>
        <p:sp>
          <p:nvSpPr>
            <p:cNvPr id="195" name="Shape 19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6" name="Shape 19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97" name="Shape 197"/>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98" name="Shape 198"/>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99" name="Shape 19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00" name="Shape 20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300"/>
              <a:buNone/>
              <a:defRPr/>
            </a:lvl1pPr>
          </a:lstStyle>
          <a:p>
            <a:endParaRPr/>
          </a:p>
        </p:txBody>
      </p:sp>
      <p:sp>
        <p:nvSpPr>
          <p:cNvPr id="203" name="Shape 20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204"/>
        <p:cNvGrpSpPr/>
        <p:nvPr/>
      </p:nvGrpSpPr>
      <p:grpSpPr>
        <a:xfrm>
          <a:off x="0" y="0"/>
          <a:ext cx="0" cy="0"/>
          <a:chOff x="0" y="0"/>
          <a:chExt cx="0" cy="0"/>
        </a:xfrm>
      </p:grpSpPr>
      <p:grpSp>
        <p:nvGrpSpPr>
          <p:cNvPr id="205" name="Shape 205"/>
          <p:cNvGrpSpPr/>
          <p:nvPr/>
        </p:nvGrpSpPr>
        <p:grpSpPr>
          <a:xfrm>
            <a:off x="830392" y="4169130"/>
            <a:ext cx="745763" cy="45826"/>
            <a:chOff x="4580561" y="2589004"/>
            <a:chExt cx="1064464" cy="25200"/>
          </a:xfrm>
        </p:grpSpPr>
        <p:sp>
          <p:nvSpPr>
            <p:cNvPr id="206" name="Shape 206"/>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7" name="Shape 207"/>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08" name="Shape 208"/>
          <p:cNvSpPr txBox="1">
            <a:spLocks noGrp="1"/>
          </p:cNvSpPr>
          <p:nvPr>
            <p:ph type="title"/>
          </p:nvPr>
        </p:nvSpPr>
        <p:spPr>
          <a:xfrm>
            <a:off x="729450" y="733950"/>
            <a:ext cx="7688400" cy="12447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endParaRPr/>
          </a:p>
        </p:txBody>
      </p:sp>
      <p:sp>
        <p:nvSpPr>
          <p:cNvPr id="209" name="Shape 209"/>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1600"/>
              </a:spcBef>
              <a:spcAft>
                <a:spcPts val="0"/>
              </a:spcAft>
              <a:buClr>
                <a:schemeClr val="lt1"/>
              </a:buClr>
              <a:buSzPts val="1100"/>
              <a:buChar char="○"/>
              <a:defRPr>
                <a:solidFill>
                  <a:schemeClr val="lt1"/>
                </a:solidFill>
              </a:defRPr>
            </a:lvl2pPr>
            <a:lvl3pPr marL="1371600" lvl="2" indent="-298450" rtl="0">
              <a:spcBef>
                <a:spcPts val="1600"/>
              </a:spcBef>
              <a:spcAft>
                <a:spcPts val="0"/>
              </a:spcAft>
              <a:buClr>
                <a:schemeClr val="lt1"/>
              </a:buClr>
              <a:buSzPts val="1100"/>
              <a:buChar char="■"/>
              <a:defRPr>
                <a:solidFill>
                  <a:schemeClr val="lt1"/>
                </a:solidFill>
              </a:defRPr>
            </a:lvl3pPr>
            <a:lvl4pPr marL="1828800" lvl="3" indent="-298450" rtl="0">
              <a:spcBef>
                <a:spcPts val="1600"/>
              </a:spcBef>
              <a:spcAft>
                <a:spcPts val="0"/>
              </a:spcAft>
              <a:buClr>
                <a:schemeClr val="lt1"/>
              </a:buClr>
              <a:buSzPts val="1100"/>
              <a:buChar char="●"/>
              <a:defRPr>
                <a:solidFill>
                  <a:schemeClr val="lt1"/>
                </a:solidFill>
              </a:defRPr>
            </a:lvl4pPr>
            <a:lvl5pPr marL="2286000" lvl="4" indent="-298450" rtl="0">
              <a:spcBef>
                <a:spcPts val="1600"/>
              </a:spcBef>
              <a:spcAft>
                <a:spcPts val="0"/>
              </a:spcAft>
              <a:buClr>
                <a:schemeClr val="lt1"/>
              </a:buClr>
              <a:buSzPts val="1100"/>
              <a:buChar char="○"/>
              <a:defRPr>
                <a:solidFill>
                  <a:schemeClr val="lt1"/>
                </a:solidFill>
              </a:defRPr>
            </a:lvl5pPr>
            <a:lvl6pPr marL="2743200" lvl="5" indent="-298450" rtl="0">
              <a:spcBef>
                <a:spcPts val="1600"/>
              </a:spcBef>
              <a:spcAft>
                <a:spcPts val="0"/>
              </a:spcAft>
              <a:buClr>
                <a:schemeClr val="lt1"/>
              </a:buClr>
              <a:buSzPts val="1100"/>
              <a:buChar char="■"/>
              <a:defRPr>
                <a:solidFill>
                  <a:schemeClr val="lt1"/>
                </a:solidFill>
              </a:defRPr>
            </a:lvl6pPr>
            <a:lvl7pPr marL="3200400" lvl="6" indent="-298450" rtl="0">
              <a:spcBef>
                <a:spcPts val="1600"/>
              </a:spcBef>
              <a:spcAft>
                <a:spcPts val="0"/>
              </a:spcAft>
              <a:buClr>
                <a:schemeClr val="lt1"/>
              </a:buClr>
              <a:buSzPts val="1100"/>
              <a:buChar char="●"/>
              <a:defRPr>
                <a:solidFill>
                  <a:schemeClr val="lt1"/>
                </a:solidFill>
              </a:defRPr>
            </a:lvl7pPr>
            <a:lvl8pPr marL="3657600" lvl="7" indent="-298450" rtl="0">
              <a:spcBef>
                <a:spcPts val="1600"/>
              </a:spcBef>
              <a:spcAft>
                <a:spcPts val="0"/>
              </a:spcAft>
              <a:buClr>
                <a:schemeClr val="lt1"/>
              </a:buClr>
              <a:buSzPts val="1100"/>
              <a:buChar char="○"/>
              <a:defRPr>
                <a:solidFill>
                  <a:schemeClr val="lt1"/>
                </a:solidFill>
              </a:defRPr>
            </a:lvl8pPr>
            <a:lvl9pPr marL="4114800" lvl="8" indent="-298450" rtl="0">
              <a:spcBef>
                <a:spcPts val="1600"/>
              </a:spcBef>
              <a:spcAft>
                <a:spcPts val="1600"/>
              </a:spcAft>
              <a:buClr>
                <a:schemeClr val="lt1"/>
              </a:buClr>
              <a:buSzPts val="1100"/>
              <a:buChar char="■"/>
              <a:defRPr>
                <a:solidFill>
                  <a:schemeClr val="lt1"/>
                </a:solidFill>
              </a:defRPr>
            </a:lvl9pPr>
          </a:lstStyle>
          <a:p>
            <a:endParaRPr/>
          </a:p>
        </p:txBody>
      </p:sp>
      <p:sp>
        <p:nvSpPr>
          <p:cNvPr id="210" name="Shape 2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1"/>
        <p:cNvGrpSpPr/>
        <p:nvPr/>
      </p:nvGrpSpPr>
      <p:grpSpPr>
        <a:xfrm>
          <a:off x="0" y="0"/>
          <a:ext cx="0" cy="0"/>
          <a:chOff x="0" y="0"/>
          <a:chExt cx="0" cy="0"/>
        </a:xfrm>
      </p:grpSpPr>
      <p:sp>
        <p:nvSpPr>
          <p:cNvPr id="212" name="Shape 2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biz">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lt1"/>
              </a:buClr>
              <a:buSzPts val="3600"/>
              <a:buNone/>
              <a:defRPr sz="3600" b="1">
                <a:solidFill>
                  <a:schemeClr val="lt1"/>
                </a:solidFill>
              </a:defRPr>
            </a:lvl1pPr>
            <a:lvl2pPr lvl="1" rtl="0">
              <a:spcBef>
                <a:spcPts val="0"/>
              </a:spcBef>
              <a:spcAft>
                <a:spcPts val="0"/>
              </a:spcAft>
              <a:buClr>
                <a:schemeClr val="lt1"/>
              </a:buClr>
              <a:buSzPts val="3600"/>
              <a:buNone/>
              <a:defRPr sz="3600" b="1">
                <a:solidFill>
                  <a:schemeClr val="lt1"/>
                </a:solidFill>
              </a:defRPr>
            </a:lvl2pPr>
            <a:lvl3pPr lvl="2" rtl="0">
              <a:spcBef>
                <a:spcPts val="0"/>
              </a:spcBef>
              <a:spcAft>
                <a:spcPts val="0"/>
              </a:spcAft>
              <a:buClr>
                <a:schemeClr val="lt1"/>
              </a:buClr>
              <a:buSzPts val="3600"/>
              <a:buNone/>
              <a:defRPr sz="3600" b="1">
                <a:solidFill>
                  <a:schemeClr val="lt1"/>
                </a:solidFill>
              </a:defRPr>
            </a:lvl3pPr>
            <a:lvl4pPr lvl="3" rtl="0">
              <a:spcBef>
                <a:spcPts val="0"/>
              </a:spcBef>
              <a:spcAft>
                <a:spcPts val="0"/>
              </a:spcAft>
              <a:buClr>
                <a:schemeClr val="lt1"/>
              </a:buClr>
              <a:buSzPts val="3600"/>
              <a:buNone/>
              <a:defRPr sz="3600" b="1">
                <a:solidFill>
                  <a:schemeClr val="lt1"/>
                </a:solidFill>
              </a:defRPr>
            </a:lvl4pPr>
            <a:lvl5pPr lvl="4" rtl="0">
              <a:spcBef>
                <a:spcPts val="0"/>
              </a:spcBef>
              <a:spcAft>
                <a:spcPts val="0"/>
              </a:spcAft>
              <a:buClr>
                <a:schemeClr val="lt1"/>
              </a:buClr>
              <a:buSzPts val="3600"/>
              <a:buNone/>
              <a:defRPr sz="3600" b="1">
                <a:solidFill>
                  <a:schemeClr val="lt1"/>
                </a:solidFill>
              </a:defRPr>
            </a:lvl5pPr>
            <a:lvl6pPr lvl="5" rtl="0">
              <a:spcBef>
                <a:spcPts val="0"/>
              </a:spcBef>
              <a:spcAft>
                <a:spcPts val="0"/>
              </a:spcAft>
              <a:buClr>
                <a:schemeClr val="lt1"/>
              </a:buClr>
              <a:buSzPts val="3600"/>
              <a:buNone/>
              <a:defRPr sz="3600" b="1">
                <a:solidFill>
                  <a:schemeClr val="lt1"/>
                </a:solidFill>
              </a:defRPr>
            </a:lvl6pPr>
            <a:lvl7pPr lvl="6" rtl="0">
              <a:spcBef>
                <a:spcPts val="0"/>
              </a:spcBef>
              <a:spcAft>
                <a:spcPts val="0"/>
              </a:spcAft>
              <a:buClr>
                <a:schemeClr val="lt1"/>
              </a:buClr>
              <a:buSzPts val="3600"/>
              <a:buNone/>
              <a:defRPr sz="3600" b="1">
                <a:solidFill>
                  <a:schemeClr val="lt1"/>
                </a:solidFill>
              </a:defRPr>
            </a:lvl7pPr>
            <a:lvl8pPr lvl="7" rtl="0">
              <a:spcBef>
                <a:spcPts val="0"/>
              </a:spcBef>
              <a:spcAft>
                <a:spcPts val="0"/>
              </a:spcAft>
              <a:buClr>
                <a:schemeClr val="lt1"/>
              </a:buClr>
              <a:buSzPts val="3600"/>
              <a:buNone/>
              <a:defRPr sz="3600" b="1">
                <a:solidFill>
                  <a:schemeClr val="lt1"/>
                </a:solidFill>
              </a:defRPr>
            </a:lvl8pPr>
            <a:lvl9pPr lvl="8" rtl="0">
              <a:spcBef>
                <a:spcPts val="0"/>
              </a:spcBef>
              <a:spcAft>
                <a:spcPts val="0"/>
              </a:spcAft>
              <a:buClr>
                <a:schemeClr val="lt1"/>
              </a:buClr>
              <a:buSzPts val="3600"/>
              <a:buNone/>
              <a:defRPr sz="3600" b="1">
                <a:solidFill>
                  <a:schemeClr val="lt1"/>
                </a:solidFill>
              </a:defRPr>
            </a:lvl9pPr>
          </a:lstStyle>
          <a:p>
            <a:endParaRPr/>
          </a:p>
        </p:txBody>
      </p:sp>
      <p:sp>
        <p:nvSpPr>
          <p:cNvPr id="52" name="Shape 52"/>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80" name="Shape 80"/>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1" name="Shape 8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SzPts val="2800"/>
              <a:buFont typeface="Raleway"/>
              <a:buNone/>
              <a:defRPr sz="2800" b="1">
                <a:latin typeface="Raleway"/>
                <a:ea typeface="Raleway"/>
                <a:cs typeface="Raleway"/>
                <a:sym typeface="Raleway"/>
              </a:defRPr>
            </a:lvl1pPr>
            <a:lvl2pPr lvl="1" rtl="0">
              <a:spcBef>
                <a:spcPts val="0"/>
              </a:spcBef>
              <a:spcAft>
                <a:spcPts val="0"/>
              </a:spcAft>
              <a:buSzPts val="2800"/>
              <a:buFont typeface="Raleway"/>
              <a:buNone/>
              <a:defRPr sz="2800" b="1">
                <a:latin typeface="Raleway"/>
                <a:ea typeface="Raleway"/>
                <a:cs typeface="Raleway"/>
                <a:sym typeface="Raleway"/>
              </a:defRPr>
            </a:lvl2pPr>
            <a:lvl3pPr lvl="2" rtl="0">
              <a:spcBef>
                <a:spcPts val="0"/>
              </a:spcBef>
              <a:spcAft>
                <a:spcPts val="0"/>
              </a:spcAft>
              <a:buSzPts val="2800"/>
              <a:buFont typeface="Raleway"/>
              <a:buNone/>
              <a:defRPr sz="2800" b="1">
                <a:latin typeface="Raleway"/>
                <a:ea typeface="Raleway"/>
                <a:cs typeface="Raleway"/>
                <a:sym typeface="Raleway"/>
              </a:defRPr>
            </a:lvl3pPr>
            <a:lvl4pPr lvl="3" rtl="0">
              <a:spcBef>
                <a:spcPts val="0"/>
              </a:spcBef>
              <a:spcAft>
                <a:spcPts val="0"/>
              </a:spcAft>
              <a:buSzPts val="2800"/>
              <a:buFont typeface="Raleway"/>
              <a:buNone/>
              <a:defRPr sz="2800" b="1">
                <a:latin typeface="Raleway"/>
                <a:ea typeface="Raleway"/>
                <a:cs typeface="Raleway"/>
                <a:sym typeface="Raleway"/>
              </a:defRPr>
            </a:lvl4pPr>
            <a:lvl5pPr lvl="4" rtl="0">
              <a:spcBef>
                <a:spcPts val="0"/>
              </a:spcBef>
              <a:spcAft>
                <a:spcPts val="0"/>
              </a:spcAft>
              <a:buSzPts val="2800"/>
              <a:buFont typeface="Raleway"/>
              <a:buNone/>
              <a:defRPr sz="2800" b="1">
                <a:latin typeface="Raleway"/>
                <a:ea typeface="Raleway"/>
                <a:cs typeface="Raleway"/>
                <a:sym typeface="Raleway"/>
              </a:defRPr>
            </a:lvl5pPr>
            <a:lvl6pPr lvl="5" rtl="0">
              <a:spcBef>
                <a:spcPts val="0"/>
              </a:spcBef>
              <a:spcAft>
                <a:spcPts val="0"/>
              </a:spcAft>
              <a:buSzPts val="2800"/>
              <a:buFont typeface="Raleway"/>
              <a:buNone/>
              <a:defRPr sz="2800" b="1">
                <a:latin typeface="Raleway"/>
                <a:ea typeface="Raleway"/>
                <a:cs typeface="Raleway"/>
                <a:sym typeface="Raleway"/>
              </a:defRPr>
            </a:lvl6pPr>
            <a:lvl7pPr lvl="6" rtl="0">
              <a:spcBef>
                <a:spcPts val="0"/>
              </a:spcBef>
              <a:spcAft>
                <a:spcPts val="0"/>
              </a:spcAft>
              <a:buSzPts val="2800"/>
              <a:buFont typeface="Raleway"/>
              <a:buNone/>
              <a:defRPr sz="2800" b="1">
                <a:latin typeface="Raleway"/>
                <a:ea typeface="Raleway"/>
                <a:cs typeface="Raleway"/>
                <a:sym typeface="Raleway"/>
              </a:defRPr>
            </a:lvl7pPr>
            <a:lvl8pPr lvl="7" rtl="0">
              <a:spcBef>
                <a:spcPts val="0"/>
              </a:spcBef>
              <a:spcAft>
                <a:spcPts val="0"/>
              </a:spcAft>
              <a:buSzPts val="2800"/>
              <a:buFont typeface="Raleway"/>
              <a:buNone/>
              <a:defRPr sz="2800" b="1">
                <a:latin typeface="Raleway"/>
                <a:ea typeface="Raleway"/>
                <a:cs typeface="Raleway"/>
                <a:sym typeface="Raleway"/>
              </a:defRPr>
            </a:lvl8pPr>
            <a:lvl9pPr lvl="8" rtl="0">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138" name="Shape 1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139" name="Shape 13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Lato"/>
                <a:ea typeface="Lato"/>
                <a:cs typeface="Lato"/>
                <a:sym typeface="Lato"/>
              </a:defRPr>
            </a:lvl1pPr>
            <a:lvl2pPr lvl="1" algn="r" rtl="0">
              <a:buNone/>
              <a:defRPr sz="1000">
                <a:solidFill>
                  <a:schemeClr val="accent1"/>
                </a:solidFill>
                <a:latin typeface="Lato"/>
                <a:ea typeface="Lato"/>
                <a:cs typeface="Lato"/>
                <a:sym typeface="Lato"/>
              </a:defRPr>
            </a:lvl2pPr>
            <a:lvl3pPr lvl="2" algn="r" rtl="0">
              <a:buNone/>
              <a:defRPr sz="1000">
                <a:solidFill>
                  <a:schemeClr val="accent1"/>
                </a:solidFill>
                <a:latin typeface="Lato"/>
                <a:ea typeface="Lato"/>
                <a:cs typeface="Lato"/>
                <a:sym typeface="Lato"/>
              </a:defRPr>
            </a:lvl3pPr>
            <a:lvl4pPr lvl="3" algn="r" rtl="0">
              <a:buNone/>
              <a:defRPr sz="1000">
                <a:solidFill>
                  <a:schemeClr val="accent1"/>
                </a:solidFill>
                <a:latin typeface="Lato"/>
                <a:ea typeface="Lato"/>
                <a:cs typeface="Lato"/>
                <a:sym typeface="Lato"/>
              </a:defRPr>
            </a:lvl4pPr>
            <a:lvl5pPr lvl="4" algn="r" rtl="0">
              <a:buNone/>
              <a:defRPr sz="1000">
                <a:solidFill>
                  <a:schemeClr val="accent1"/>
                </a:solidFill>
                <a:latin typeface="Lato"/>
                <a:ea typeface="Lato"/>
                <a:cs typeface="Lato"/>
                <a:sym typeface="Lato"/>
              </a:defRPr>
            </a:lvl5pPr>
            <a:lvl6pPr lvl="5" algn="r" rtl="0">
              <a:buNone/>
              <a:defRPr sz="1000">
                <a:solidFill>
                  <a:schemeClr val="accent1"/>
                </a:solidFill>
                <a:latin typeface="Lato"/>
                <a:ea typeface="Lato"/>
                <a:cs typeface="Lato"/>
                <a:sym typeface="Lato"/>
              </a:defRPr>
            </a:lvl6pPr>
            <a:lvl7pPr lvl="6" algn="r" rtl="0">
              <a:buNone/>
              <a:defRPr sz="1000">
                <a:solidFill>
                  <a:schemeClr val="accent1"/>
                </a:solidFill>
                <a:latin typeface="Lato"/>
                <a:ea typeface="Lato"/>
                <a:cs typeface="Lato"/>
                <a:sym typeface="Lato"/>
              </a:defRPr>
            </a:lvl7pPr>
            <a:lvl8pPr lvl="7" algn="r" rtl="0">
              <a:buNone/>
              <a:defRPr sz="1000">
                <a:solidFill>
                  <a:schemeClr val="accent1"/>
                </a:solidFill>
                <a:latin typeface="Lato"/>
                <a:ea typeface="Lato"/>
                <a:cs typeface="Lato"/>
                <a:sym typeface="Lato"/>
              </a:defRPr>
            </a:lvl8pPr>
            <a:lvl9pPr lvl="8" algn="r" rtl="0">
              <a:buNone/>
              <a:defRPr sz="1000">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xf0UhIwuFFk&amp;list=PL312CCB97BB333B97&amp;index=1" TargetMode="External"/><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hyperlink" Target="http://www.youtube.com/watch?v=uCTOJKAay-w&amp;list=PL312CCB97BB333B97&amp;index=2"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Ideas on teaching history in Italian</a:t>
            </a:r>
            <a:endParaRPr/>
          </a:p>
        </p:txBody>
      </p:sp>
      <p:sp>
        <p:nvSpPr>
          <p:cNvPr id="218" name="Shape 218"/>
          <p:cNvSpPr txBox="1">
            <a:spLocks noGrp="1"/>
          </p:cNvSpPr>
          <p:nvPr>
            <p:ph type="body" idx="1"/>
          </p:nvPr>
        </p:nvSpPr>
        <p:spPr>
          <a:xfrm>
            <a:off x="359250" y="1241425"/>
            <a:ext cx="8286000" cy="3725700"/>
          </a:xfrm>
          <a:prstGeom prst="rect">
            <a:avLst/>
          </a:prstGeom>
        </p:spPr>
        <p:txBody>
          <a:bodyPr spcFirstLastPara="1" wrap="square" lIns="91425" tIns="91425" rIns="91425" bIns="91425" anchor="t" anchorCtr="0">
            <a:noAutofit/>
          </a:bodyPr>
          <a:lstStyle/>
          <a:p>
            <a:pPr marL="457200" lvl="0" indent="-342900" rtl="0">
              <a:spcBef>
                <a:spcPts val="600"/>
              </a:spcBef>
              <a:spcAft>
                <a:spcPts val="0"/>
              </a:spcAft>
              <a:buSzPts val="1800"/>
              <a:buChar char="●"/>
            </a:pPr>
            <a:r>
              <a:rPr lang="en" sz="1800"/>
              <a:t>Tema 4: Dal fascismo ai giorni nostri </a:t>
            </a:r>
            <a:endParaRPr sz="1800"/>
          </a:p>
          <a:p>
            <a:pPr marL="457200" lvl="0" indent="-342900" rtl="0">
              <a:spcBef>
                <a:spcPts val="0"/>
              </a:spcBef>
              <a:spcAft>
                <a:spcPts val="0"/>
              </a:spcAft>
              <a:buSzPts val="1800"/>
              <a:buChar char="●"/>
            </a:pPr>
            <a:r>
              <a:rPr lang="en" sz="1800"/>
              <a:t>L’ascesa di Mussolini al potere (La nascita del Partito Fascista)</a:t>
            </a:r>
            <a:endParaRPr sz="1800"/>
          </a:p>
          <a:p>
            <a:pPr marL="457200" lvl="0" indent="-342900" rtl="0">
              <a:spcBef>
                <a:spcPts val="0"/>
              </a:spcBef>
              <a:spcAft>
                <a:spcPts val="0"/>
              </a:spcAft>
              <a:buSzPts val="1800"/>
              <a:buChar char="●"/>
            </a:pPr>
            <a:r>
              <a:rPr lang="en" sz="1800"/>
              <a:t>Il Fascismo durante la Seconda Guerra Mondiale (Il governo di Mussolini e la dittatura; la vita sotto Mussolini durante la seconda guerra mondiale)</a:t>
            </a:r>
            <a:endParaRPr sz="1800"/>
          </a:p>
          <a:p>
            <a:pPr marL="0" lvl="0" indent="0" rtl="0">
              <a:spcBef>
                <a:spcPts val="600"/>
              </a:spcBef>
              <a:spcAft>
                <a:spcPts val="0"/>
              </a:spcAft>
              <a:buNone/>
            </a:pPr>
            <a:endParaRPr sz="1800"/>
          </a:p>
          <a:p>
            <a:pPr marL="0" lvl="0" indent="0" rtl="0">
              <a:spcBef>
                <a:spcPts val="600"/>
              </a:spcBef>
              <a:spcAft>
                <a:spcPts val="0"/>
              </a:spcAft>
              <a:buNone/>
            </a:pPr>
            <a:r>
              <a:rPr lang="en" sz="1800"/>
              <a:t>Paper 1 Listening, reading and translation (translation into English will be taken from one of the four themes)</a:t>
            </a:r>
            <a:endParaRPr sz="1800"/>
          </a:p>
          <a:p>
            <a:pPr marL="0" lvl="0" indent="0" rtl="0">
              <a:spcBef>
                <a:spcPts val="600"/>
              </a:spcBef>
              <a:spcAft>
                <a:spcPts val="0"/>
              </a:spcAft>
              <a:buNone/>
            </a:pPr>
            <a:r>
              <a:rPr lang="en" sz="1800"/>
              <a:t>Paper 3 Speaking (discussion on a theme and presentation and discussion on student’s independent research project)</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428975" y="567025"/>
            <a:ext cx="8222100" cy="767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Poster Activity</a:t>
            </a:r>
            <a:endParaRPr/>
          </a:p>
        </p:txBody>
      </p:sp>
      <p:sp>
        <p:nvSpPr>
          <p:cNvPr id="281" name="Shape 281"/>
          <p:cNvSpPr txBox="1">
            <a:spLocks noGrp="1"/>
          </p:cNvSpPr>
          <p:nvPr>
            <p:ph type="body" idx="1"/>
          </p:nvPr>
        </p:nvSpPr>
        <p:spPr>
          <a:xfrm>
            <a:off x="4625" y="1629875"/>
            <a:ext cx="9070800" cy="3408600"/>
          </a:xfrm>
          <a:prstGeom prst="rect">
            <a:avLst/>
          </a:prstGeom>
        </p:spPr>
        <p:txBody>
          <a:bodyPr spcFirstLastPara="1" wrap="square" lIns="91425" tIns="91425" rIns="91425" bIns="91425" anchor="t" anchorCtr="0">
            <a:noAutofit/>
          </a:bodyPr>
          <a:lstStyle/>
          <a:p>
            <a:pPr marL="0" lvl="0" indent="0" algn="ctr" rtl="0">
              <a:lnSpc>
                <a:spcPct val="138000"/>
              </a:lnSpc>
              <a:spcBef>
                <a:spcPts val="0"/>
              </a:spcBef>
              <a:spcAft>
                <a:spcPts val="0"/>
              </a:spcAft>
              <a:buNone/>
            </a:pPr>
            <a:r>
              <a:rPr lang="en" b="1" i="1">
                <a:solidFill>
                  <a:srgbClr val="000000"/>
                </a:solidFill>
                <a:latin typeface="Arial"/>
                <a:ea typeface="Arial"/>
                <a:cs typeface="Arial"/>
                <a:sym typeface="Arial"/>
              </a:rPr>
              <a:t>Activity:  </a:t>
            </a:r>
            <a:r>
              <a:rPr lang="en" b="1">
                <a:solidFill>
                  <a:srgbClr val="000000"/>
                </a:solidFill>
                <a:latin typeface="Arial"/>
                <a:ea typeface="Arial"/>
                <a:cs typeface="Arial"/>
                <a:sym typeface="Arial"/>
              </a:rPr>
              <a:t>Design a poster for the election of 1919 for the political party you have been given.   Use your book pages 304-5.</a:t>
            </a:r>
            <a:endParaRPr b="1">
              <a:solidFill>
                <a:srgbClr val="000000"/>
              </a:solidFill>
              <a:latin typeface="Arial"/>
              <a:ea typeface="Arial"/>
              <a:cs typeface="Arial"/>
              <a:sym typeface="Arial"/>
            </a:endParaRPr>
          </a:p>
          <a:p>
            <a:pPr marL="0" lvl="0" indent="0" algn="ctr" rtl="0">
              <a:spcBef>
                <a:spcPts val="0"/>
              </a:spcBef>
              <a:spcAft>
                <a:spcPts val="0"/>
              </a:spcAft>
              <a:buNone/>
            </a:pPr>
            <a:r>
              <a:rPr lang="en" b="1" u="sng">
                <a:solidFill>
                  <a:srgbClr val="9900FF"/>
                </a:solidFill>
              </a:rPr>
              <a:t>Parties: </a:t>
            </a:r>
            <a:endParaRPr b="1" u="sng">
              <a:solidFill>
                <a:srgbClr val="9900FF"/>
              </a:solidFill>
            </a:endParaRPr>
          </a:p>
          <a:p>
            <a:pPr marL="0" lvl="0" indent="0" algn="ctr" rtl="0">
              <a:spcBef>
                <a:spcPts val="1600"/>
              </a:spcBef>
              <a:spcAft>
                <a:spcPts val="0"/>
              </a:spcAft>
              <a:buNone/>
            </a:pPr>
            <a:r>
              <a:rPr lang="en" b="1">
                <a:solidFill>
                  <a:srgbClr val="9900FF"/>
                </a:solidFill>
              </a:rPr>
              <a:t>PPI- Catholic Party                     PSI- Socialist Party</a:t>
            </a:r>
            <a:endParaRPr b="1">
              <a:solidFill>
                <a:srgbClr val="9900FF"/>
              </a:solidFill>
            </a:endParaRPr>
          </a:p>
          <a:p>
            <a:pPr marL="0" lvl="0" indent="0" algn="ctr" rtl="0">
              <a:spcBef>
                <a:spcPts val="1600"/>
              </a:spcBef>
              <a:spcAft>
                <a:spcPts val="0"/>
              </a:spcAft>
              <a:buNone/>
            </a:pPr>
            <a:r>
              <a:rPr lang="en" b="1">
                <a:solidFill>
                  <a:srgbClr val="9900FF"/>
                </a:solidFill>
              </a:rPr>
              <a:t>Fasci di Combattimento -Fascist Party       Liberal Union - led by Giolitti</a:t>
            </a:r>
            <a:endParaRPr b="1">
              <a:solidFill>
                <a:srgbClr val="9900FF"/>
              </a:solidFill>
            </a:endParaRPr>
          </a:p>
          <a:p>
            <a:pPr marL="0" lvl="0" indent="0" algn="ctr" rtl="0">
              <a:spcBef>
                <a:spcPts val="1600"/>
              </a:spcBef>
              <a:spcAft>
                <a:spcPts val="0"/>
              </a:spcAft>
              <a:buNone/>
            </a:pPr>
            <a:r>
              <a:rPr lang="en" b="1">
                <a:solidFill>
                  <a:srgbClr val="9900FF"/>
                </a:solidFill>
              </a:rPr>
              <a:t>Liberals / Democrats/ Radicals - led by Orlando</a:t>
            </a:r>
            <a:endParaRPr b="1">
              <a:solidFill>
                <a:srgbClr val="9900FF"/>
              </a:solidFill>
            </a:endParaRPr>
          </a:p>
          <a:p>
            <a:pPr marL="0" lvl="0" indent="0" algn="ctr" rtl="0">
              <a:spcBef>
                <a:spcPts val="1600"/>
              </a:spcBef>
              <a:spcAft>
                <a:spcPts val="1600"/>
              </a:spcAft>
              <a:buNone/>
            </a:pPr>
            <a:r>
              <a:rPr lang="en" b="1">
                <a:solidFill>
                  <a:srgbClr val="FF0000"/>
                </a:solidFill>
              </a:rPr>
              <a:t>Poster must have slogan, symbol and 2-3 key policies + your names</a:t>
            </a:r>
            <a:endParaRPr b="1">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Rationale </a:t>
            </a:r>
            <a:endParaRPr/>
          </a:p>
        </p:txBody>
      </p:sp>
      <p:sp>
        <p:nvSpPr>
          <p:cNvPr id="287" name="Shape 287"/>
          <p:cNvSpPr txBox="1">
            <a:spLocks noGrp="1"/>
          </p:cNvSpPr>
          <p:nvPr>
            <p:ph type="body" idx="1"/>
          </p:nvPr>
        </p:nvSpPr>
        <p:spPr>
          <a:xfrm>
            <a:off x="501725" y="1200150"/>
            <a:ext cx="8410800" cy="38928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
              <a:t>Discussion and debate can help students learn how to formulate, clear, precise and logical arguments.  This task requires research based on previous reading, analysis, synthesis, organisation and evaluation of information.  Students are then required to represent this organisation and evaluation visually.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Mussolini’s rise to power 1922</a:t>
            </a:r>
            <a:endParaRPr/>
          </a:p>
        </p:txBody>
      </p:sp>
      <p:sp>
        <p:nvSpPr>
          <p:cNvPr id="293" name="Shape 293"/>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 sz="1800"/>
              <a:t>What were the key factors contributing to Mussolini’s appointment as Prime Minister of Italy in October 1922? </a:t>
            </a:r>
            <a:endParaRPr sz="1800"/>
          </a:p>
          <a:p>
            <a:pPr marL="0" lvl="0" indent="0" rtl="0">
              <a:spcBef>
                <a:spcPts val="600"/>
              </a:spcBef>
              <a:spcAft>
                <a:spcPts val="0"/>
              </a:spcAft>
              <a:buNone/>
            </a:pPr>
            <a:r>
              <a:rPr lang="en" sz="1800"/>
              <a:t>From your previous reading discuss and write down the answer to these key questions: </a:t>
            </a:r>
            <a:endParaRPr sz="1800"/>
          </a:p>
          <a:p>
            <a:pPr marL="0" lvl="0" indent="0" rtl="0">
              <a:lnSpc>
                <a:spcPct val="115000"/>
              </a:lnSpc>
              <a:spcBef>
                <a:spcPts val="300"/>
              </a:spcBef>
              <a:spcAft>
                <a:spcPts val="0"/>
              </a:spcAft>
              <a:buClr>
                <a:schemeClr val="dk1"/>
              </a:buClr>
              <a:buSzPts val="1100"/>
              <a:buFont typeface="Arial"/>
              <a:buNone/>
            </a:pPr>
            <a:r>
              <a:rPr lang="en" sz="1800">
                <a:solidFill>
                  <a:srgbClr val="434343"/>
                </a:solidFill>
              </a:rPr>
              <a:t>1. </a:t>
            </a:r>
            <a:r>
              <a:rPr lang="en" sz="1800"/>
              <a:t>What was the Fiume occupation?</a:t>
            </a:r>
            <a:endParaRPr sz="1800"/>
          </a:p>
          <a:p>
            <a:pPr marL="0" lvl="0" indent="0" rtl="0">
              <a:lnSpc>
                <a:spcPct val="115000"/>
              </a:lnSpc>
              <a:spcBef>
                <a:spcPts val="300"/>
              </a:spcBef>
              <a:spcAft>
                <a:spcPts val="0"/>
              </a:spcAft>
              <a:buClr>
                <a:schemeClr val="dk1"/>
              </a:buClr>
              <a:buSzPts val="1100"/>
              <a:buFont typeface="Arial"/>
              <a:buNone/>
            </a:pPr>
            <a:r>
              <a:rPr lang="en" sz="1800">
                <a:solidFill>
                  <a:srgbClr val="434343"/>
                </a:solidFill>
              </a:rPr>
              <a:t>2. </a:t>
            </a:r>
            <a:r>
              <a:rPr lang="en" sz="1800"/>
              <a:t>What does it tell us about post-war Italy?</a:t>
            </a:r>
            <a:endParaRPr sz="1800"/>
          </a:p>
          <a:p>
            <a:pPr marL="0" lvl="0" indent="0" rtl="0">
              <a:lnSpc>
                <a:spcPct val="115000"/>
              </a:lnSpc>
              <a:spcBef>
                <a:spcPts val="300"/>
              </a:spcBef>
              <a:spcAft>
                <a:spcPts val="0"/>
              </a:spcAft>
              <a:buClr>
                <a:schemeClr val="dk1"/>
              </a:buClr>
              <a:buSzPts val="1100"/>
              <a:buFont typeface="Arial"/>
              <a:buNone/>
            </a:pPr>
            <a:r>
              <a:rPr lang="en" sz="1800">
                <a:solidFill>
                  <a:srgbClr val="434343"/>
                </a:solidFill>
              </a:rPr>
              <a:t>3. </a:t>
            </a:r>
            <a:r>
              <a:rPr lang="en" sz="1800"/>
              <a:t>Why is it significant in the rise of Fascism and Mussolini?</a:t>
            </a:r>
            <a:endParaRPr sz="1800"/>
          </a:p>
          <a:p>
            <a:pPr marL="0" lvl="0" indent="0" rtl="0">
              <a:lnSpc>
                <a:spcPct val="115000"/>
              </a:lnSpc>
              <a:spcBef>
                <a:spcPts val="300"/>
              </a:spcBef>
              <a:spcAft>
                <a:spcPts val="0"/>
              </a:spcAft>
              <a:buClr>
                <a:schemeClr val="dk1"/>
              </a:buClr>
              <a:buSzPts val="1100"/>
              <a:buFont typeface="Arial"/>
              <a:buNone/>
            </a:pPr>
            <a:r>
              <a:rPr lang="en" sz="1800"/>
              <a:t>4. Why was the Biennio Rosso so important for Mussolini’s popularity? </a:t>
            </a:r>
            <a:endParaRPr sz="1800"/>
          </a:p>
          <a:p>
            <a:pPr marL="0" lvl="0" indent="0" rtl="0">
              <a:lnSpc>
                <a:spcPct val="115000"/>
              </a:lnSpc>
              <a:spcBef>
                <a:spcPts val="300"/>
              </a:spcBef>
              <a:spcAft>
                <a:spcPts val="0"/>
              </a:spcAft>
              <a:buClr>
                <a:schemeClr val="dk1"/>
              </a:buClr>
              <a:buSzPts val="1100"/>
              <a:buFont typeface="Arial"/>
              <a:buNone/>
            </a:pPr>
            <a:r>
              <a:rPr lang="en" sz="1800"/>
              <a:t>5. How did the Fascist violence help Mussolini?  Who was it most popular with? </a:t>
            </a:r>
            <a:endParaRPr sz="1800"/>
          </a:p>
          <a:p>
            <a:pPr marL="0" lvl="0" indent="0" rtl="0">
              <a:lnSpc>
                <a:spcPct val="115000"/>
              </a:lnSpc>
              <a:spcBef>
                <a:spcPts val="300"/>
              </a:spcBef>
              <a:spcAft>
                <a:spcPts val="0"/>
              </a:spcAft>
              <a:buClr>
                <a:schemeClr val="dk1"/>
              </a:buClr>
              <a:buSzPts val="1100"/>
              <a:buFont typeface="Arial"/>
              <a:buNone/>
            </a:pPr>
            <a:r>
              <a:rPr lang="en" sz="1800"/>
              <a:t>6. Why did the Italian middle classes look towards Mussolini for support? </a:t>
            </a:r>
            <a:endParaRPr sz="1800"/>
          </a:p>
          <a:p>
            <a:pPr marL="0" lvl="0" indent="0" rtl="0">
              <a:lnSpc>
                <a:spcPct val="115000"/>
              </a:lnSpc>
              <a:spcBef>
                <a:spcPts val="0"/>
              </a:spcBef>
              <a:spcAft>
                <a:spcPts val="0"/>
              </a:spcAft>
              <a:buClr>
                <a:schemeClr val="dk1"/>
              </a:buClr>
              <a:buSzPts val="1100"/>
              <a:buFont typeface="Arial"/>
              <a:buNone/>
            </a:pPr>
            <a:endParaRPr sz="1100"/>
          </a:p>
          <a:p>
            <a:pPr marL="0" lvl="0" indent="0" rtl="0">
              <a:spcBef>
                <a:spcPts val="60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Considering key factors</a:t>
            </a:r>
            <a:endParaRPr/>
          </a:p>
        </p:txBody>
      </p:sp>
      <p:sp>
        <p:nvSpPr>
          <p:cNvPr id="299" name="Shape 299"/>
          <p:cNvSpPr txBox="1">
            <a:spLocks noGrp="1"/>
          </p:cNvSpPr>
          <p:nvPr>
            <p:ph type="body" idx="1"/>
          </p:nvPr>
        </p:nvSpPr>
        <p:spPr>
          <a:xfrm>
            <a:off x="457200" y="995375"/>
            <a:ext cx="8229600" cy="3725700"/>
          </a:xfrm>
          <a:prstGeom prst="rect">
            <a:avLst/>
          </a:prstGeom>
        </p:spPr>
        <p:txBody>
          <a:bodyPr spcFirstLastPara="1" wrap="square" lIns="91425" tIns="91425" rIns="91425" bIns="91425" anchor="t" anchorCtr="0">
            <a:noAutofit/>
          </a:bodyPr>
          <a:lstStyle/>
          <a:p>
            <a:pPr marL="457200" lvl="0" indent="-381000" rtl="0">
              <a:spcBef>
                <a:spcPts val="600"/>
              </a:spcBef>
              <a:spcAft>
                <a:spcPts val="0"/>
              </a:spcAft>
              <a:buSzPts val="2400"/>
              <a:buChar char="●"/>
            </a:pPr>
            <a:r>
              <a:rPr lang="en" sz="2400"/>
              <a:t>Moving from concrete knowledge to more abstract understanding: </a:t>
            </a:r>
            <a:endParaRPr sz="2400"/>
          </a:p>
          <a:p>
            <a:pPr marL="0" lvl="0" indent="0" rtl="0">
              <a:spcBef>
                <a:spcPts val="600"/>
              </a:spcBef>
              <a:spcAft>
                <a:spcPts val="0"/>
              </a:spcAft>
              <a:buNone/>
            </a:pPr>
            <a:r>
              <a:rPr lang="en" sz="2400"/>
              <a:t>Students now use the answers to the previous questions to consider key factors relating to Fascism’s appeal </a:t>
            </a:r>
            <a:endParaRPr sz="2400"/>
          </a:p>
          <a:p>
            <a:pPr marL="0" lvl="0" indent="0" rtl="0">
              <a:spcBef>
                <a:spcPts val="600"/>
              </a:spcBef>
              <a:spcAft>
                <a:spcPts val="0"/>
              </a:spcAft>
              <a:buNone/>
            </a:pPr>
            <a:r>
              <a:rPr lang="en" sz="2400"/>
              <a:t>eg strong appeal to nationalism (Fiume), use of violence, strong anti-Communism (Biennio Rosso), appeal to the middle classes, Mussolini’s charismatic leadership etc  </a:t>
            </a:r>
            <a:r>
              <a:rPr lang="en"/>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Instructions </a:t>
            </a:r>
            <a:endParaRPr/>
          </a:p>
        </p:txBody>
      </p:sp>
      <p:sp>
        <p:nvSpPr>
          <p:cNvPr id="305" name="Shape 305"/>
          <p:cNvSpPr txBox="1">
            <a:spLocks noGrp="1"/>
          </p:cNvSpPr>
          <p:nvPr>
            <p:ph type="body" idx="1"/>
          </p:nvPr>
        </p:nvSpPr>
        <p:spPr>
          <a:xfrm>
            <a:off x="359250" y="1241425"/>
            <a:ext cx="8286000" cy="3725700"/>
          </a:xfrm>
          <a:prstGeom prst="rect">
            <a:avLst/>
          </a:prstGeom>
        </p:spPr>
        <p:txBody>
          <a:bodyPr spcFirstLastPara="1" wrap="square" lIns="91425" tIns="91425" rIns="91425" bIns="91425" anchor="t" anchorCtr="0">
            <a:noAutofit/>
          </a:bodyPr>
          <a:lstStyle/>
          <a:p>
            <a:pPr marL="457200" lvl="0" indent="-317500" rtl="0">
              <a:lnSpc>
                <a:spcPct val="115000"/>
              </a:lnSpc>
              <a:spcBef>
                <a:spcPts val="400"/>
              </a:spcBef>
              <a:spcAft>
                <a:spcPts val="0"/>
              </a:spcAft>
              <a:buSzPts val="1400"/>
              <a:buChar char="●"/>
            </a:pPr>
            <a:r>
              <a:rPr lang="en" sz="1400"/>
              <a:t>You are going to construct a ‘Fascist Pizza’ that demonstrates the differing factors contributing to Fascism’s appeal and how they relate to each other</a:t>
            </a:r>
            <a:endParaRPr sz="1400"/>
          </a:p>
          <a:p>
            <a:pPr marL="0" lvl="0" indent="0" rtl="0">
              <a:lnSpc>
                <a:spcPct val="115000"/>
              </a:lnSpc>
              <a:spcBef>
                <a:spcPts val="400"/>
              </a:spcBef>
              <a:spcAft>
                <a:spcPts val="0"/>
              </a:spcAft>
              <a:buNone/>
            </a:pPr>
            <a:endParaRPr sz="1400"/>
          </a:p>
          <a:p>
            <a:pPr marL="457200" lvl="0" indent="-317500" rtl="0">
              <a:lnSpc>
                <a:spcPct val="115000"/>
              </a:lnSpc>
              <a:spcBef>
                <a:spcPts val="400"/>
              </a:spcBef>
              <a:spcAft>
                <a:spcPts val="0"/>
              </a:spcAft>
              <a:buSzPts val="1400"/>
              <a:buChar char="●"/>
            </a:pPr>
            <a:r>
              <a:rPr lang="en" sz="1400"/>
              <a:t>Look at p.8 in the pack </a:t>
            </a:r>
            <a:endParaRPr sz="1400"/>
          </a:p>
          <a:p>
            <a:pPr marL="0" lvl="0" indent="0" rtl="0">
              <a:lnSpc>
                <a:spcPct val="115000"/>
              </a:lnSpc>
              <a:spcBef>
                <a:spcPts val="400"/>
              </a:spcBef>
              <a:spcAft>
                <a:spcPts val="0"/>
              </a:spcAft>
              <a:buNone/>
            </a:pPr>
            <a:endParaRPr sz="1400" b="1"/>
          </a:p>
          <a:p>
            <a:pPr marL="0" lvl="0" indent="0" rtl="0">
              <a:spcBef>
                <a:spcPts val="60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Fascist Pizza Task </a:t>
            </a:r>
            <a:endParaRPr/>
          </a:p>
        </p:txBody>
      </p:sp>
      <p:sp>
        <p:nvSpPr>
          <p:cNvPr id="311" name="Shape 311"/>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04800" rtl="0">
              <a:spcBef>
                <a:spcPts val="500"/>
              </a:spcBef>
              <a:spcAft>
                <a:spcPts val="0"/>
              </a:spcAft>
              <a:buClr>
                <a:srgbClr val="000000"/>
              </a:buClr>
              <a:buSzPts val="1200"/>
              <a:buFont typeface="Arial"/>
              <a:buChar char="●"/>
            </a:pPr>
            <a:r>
              <a:rPr lang="en" sz="1200">
                <a:solidFill>
                  <a:srgbClr val="000000"/>
                </a:solidFill>
                <a:latin typeface="Arial"/>
                <a:ea typeface="Arial"/>
                <a:cs typeface="Arial"/>
                <a:sym typeface="Arial"/>
              </a:rPr>
              <a:t>Working in pairs you are going to put together ingredients and a recipe that went into the appeal and strength of Fascism</a:t>
            </a:r>
            <a:endParaRPr sz="1200">
              <a:solidFill>
                <a:srgbClr val="000000"/>
              </a:solidFill>
              <a:latin typeface="Arial"/>
              <a:ea typeface="Arial"/>
              <a:cs typeface="Arial"/>
              <a:sym typeface="Arial"/>
            </a:endParaRPr>
          </a:p>
          <a:p>
            <a:pPr marL="457200" lvl="0"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Different aspects of Fascism will be the ingredients. Violence of Fascist squads, charisma of Mussolini, support of middle classes, failure of other parties, Nationalism and promises of strong Italy, role of authorities and elite – could all be part of the pizza</a:t>
            </a:r>
            <a:endParaRPr sz="1200">
              <a:solidFill>
                <a:srgbClr val="000000"/>
              </a:solidFill>
              <a:latin typeface="Arial"/>
              <a:ea typeface="Arial"/>
              <a:cs typeface="Arial"/>
              <a:sym typeface="Arial"/>
            </a:endParaRPr>
          </a:p>
          <a:p>
            <a:pPr marL="457200" lvl="0"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In your recipe state why those ingredients are in there (e.g. to bind the mixture together or to make the pizza attractive to certain people)</a:t>
            </a:r>
            <a:endParaRPr sz="1200">
              <a:solidFill>
                <a:srgbClr val="000000"/>
              </a:solidFill>
              <a:latin typeface="Arial"/>
              <a:ea typeface="Arial"/>
              <a:cs typeface="Arial"/>
              <a:sym typeface="Arial"/>
            </a:endParaRPr>
          </a:p>
          <a:p>
            <a:pPr marL="457200" lvl="0"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Think about the proportion of the ingredients – if something is fundamental to Fascism’s appeal then it is going to make up a big part of your pizza</a:t>
            </a:r>
            <a:endParaRPr sz="1200">
              <a:solidFill>
                <a:srgbClr val="000000"/>
              </a:solidFill>
              <a:latin typeface="Arial"/>
              <a:ea typeface="Arial"/>
              <a:cs typeface="Arial"/>
              <a:sym typeface="Arial"/>
            </a:endParaRPr>
          </a:p>
          <a:p>
            <a:pPr marL="457200" lvl="0"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Use the A3 paper to visually represent your pizza and record your recipe – good ones could be wall worthy</a:t>
            </a:r>
            <a:endParaRPr sz="1200">
              <a:solidFill>
                <a:srgbClr val="000000"/>
              </a:solidFill>
              <a:latin typeface="Arial"/>
              <a:ea typeface="Arial"/>
              <a:cs typeface="Arial"/>
              <a:sym typeface="Arial"/>
            </a:endParaRPr>
          </a:p>
          <a:p>
            <a:pPr marL="0" lvl="0" indent="0" rtl="0">
              <a:spcBef>
                <a:spcPts val="0"/>
              </a:spcBef>
              <a:spcAft>
                <a:spcPts val="1600"/>
              </a:spcAft>
              <a:buNone/>
            </a:pPr>
            <a:endParaRPr sz="12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317" name="Shape 317"/>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endParaRPr/>
          </a:p>
        </p:txBody>
      </p:sp>
      <p:sp>
        <p:nvSpPr>
          <p:cNvPr id="318" name="Shape 318"/>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200">
              <a:solidFill>
                <a:schemeClr val="dk1"/>
              </a:solidFill>
              <a:latin typeface="Calibri"/>
              <a:ea typeface="Calibri"/>
              <a:cs typeface="Calibri"/>
              <a:sym typeface="Calibri"/>
            </a:endParaRPr>
          </a:p>
        </p:txBody>
      </p:sp>
      <p:sp>
        <p:nvSpPr>
          <p:cNvPr id="319" name="Shape 319"/>
          <p:cNvSpPr txBox="1"/>
          <p:nvPr/>
        </p:nvSpPr>
        <p:spPr>
          <a:xfrm>
            <a:off x="-168150" y="-68455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200">
              <a:solidFill>
                <a:schemeClr val="dk1"/>
              </a:solidFill>
              <a:latin typeface="Calibri"/>
              <a:ea typeface="Calibri"/>
              <a:cs typeface="Calibri"/>
              <a:sym typeface="Calibri"/>
            </a:endParaRPr>
          </a:p>
        </p:txBody>
      </p:sp>
      <p:pic>
        <p:nvPicPr>
          <p:cNvPr id="320" name="Shape 320"/>
          <p:cNvPicPr preferRelativeResize="0"/>
          <p:nvPr/>
        </p:nvPicPr>
        <p:blipFill rotWithShape="1">
          <a:blip r:embed="rId3">
            <a:alphaModFix/>
          </a:blip>
          <a:srcRect l="2714" t="9387" b="8765"/>
          <a:stretch/>
        </p:blipFill>
        <p:spPr>
          <a:xfrm>
            <a:off x="293825" y="205975"/>
            <a:ext cx="8618674" cy="4869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Assessment of causation </a:t>
            </a:r>
            <a:endParaRPr/>
          </a:p>
        </p:txBody>
      </p:sp>
      <p:sp>
        <p:nvSpPr>
          <p:cNvPr id="326" name="Shape 326"/>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rtl="0">
              <a:spcBef>
                <a:spcPts val="900"/>
              </a:spcBef>
              <a:spcAft>
                <a:spcPts val="0"/>
              </a:spcAft>
              <a:buNone/>
            </a:pPr>
            <a:r>
              <a:rPr lang="en" sz="1400" b="1">
                <a:solidFill>
                  <a:srgbClr val="000000"/>
                </a:solidFill>
                <a:latin typeface="Comic Sans MS"/>
                <a:ea typeface="Comic Sans MS"/>
                <a:cs typeface="Comic Sans MS"/>
                <a:sym typeface="Comic Sans MS"/>
              </a:rPr>
              <a:t>Ranking Causality </a:t>
            </a:r>
            <a:endParaRPr sz="1400" b="1">
              <a:solidFill>
                <a:srgbClr val="000000"/>
              </a:solidFill>
              <a:latin typeface="Comic Sans MS"/>
              <a:ea typeface="Comic Sans MS"/>
              <a:cs typeface="Comic Sans MS"/>
              <a:sym typeface="Comic Sans MS"/>
            </a:endParaRPr>
          </a:p>
          <a:p>
            <a:pPr marL="63500" lvl="0" indent="0" rtl="0">
              <a:spcBef>
                <a:spcPts val="300"/>
              </a:spcBef>
              <a:spcAft>
                <a:spcPts val="0"/>
              </a:spcAft>
              <a:buNone/>
            </a:pPr>
            <a:r>
              <a:rPr lang="en" sz="1400">
                <a:solidFill>
                  <a:srgbClr val="000000"/>
                </a:solidFill>
                <a:latin typeface="Comic Sans MS"/>
                <a:ea typeface="Comic Sans MS"/>
                <a:cs typeface="Comic Sans MS"/>
                <a:sym typeface="Comic Sans MS"/>
              </a:rPr>
              <a:t>Historical events usually have many causes. Some are crucial, while some are less important. For causational questions, it is important to understand exactly what role certain factors played in causing historical change.</a:t>
            </a:r>
            <a:endParaRPr sz="1400">
              <a:solidFill>
                <a:srgbClr val="000000"/>
              </a:solidFill>
              <a:latin typeface="Comic Sans MS"/>
              <a:ea typeface="Comic Sans MS"/>
              <a:cs typeface="Comic Sans MS"/>
              <a:sym typeface="Comic Sans MS"/>
            </a:endParaRPr>
          </a:p>
          <a:p>
            <a:pPr marL="63500" lvl="0" indent="0" rtl="0">
              <a:spcBef>
                <a:spcPts val="300"/>
              </a:spcBef>
              <a:spcAft>
                <a:spcPts val="0"/>
              </a:spcAft>
              <a:buNone/>
            </a:pPr>
            <a:endParaRPr sz="1400">
              <a:solidFill>
                <a:srgbClr val="000000"/>
              </a:solidFill>
              <a:latin typeface="Comic Sans MS"/>
              <a:ea typeface="Comic Sans MS"/>
              <a:cs typeface="Comic Sans MS"/>
              <a:sym typeface="Comic Sans MS"/>
            </a:endParaRPr>
          </a:p>
          <a:p>
            <a:pPr marL="63500" lvl="0" indent="0" rtl="0">
              <a:spcBef>
                <a:spcPts val="300"/>
              </a:spcBef>
              <a:spcAft>
                <a:spcPts val="0"/>
              </a:spcAft>
              <a:buNone/>
            </a:pPr>
            <a:r>
              <a:rPr lang="en" sz="1400">
                <a:solidFill>
                  <a:srgbClr val="000000"/>
                </a:solidFill>
                <a:latin typeface="Comic Sans MS"/>
                <a:ea typeface="Comic Sans MS"/>
                <a:cs typeface="Comic Sans MS"/>
                <a:sym typeface="Comic Sans MS"/>
              </a:rPr>
              <a:t>Look at the causation aspects on page 12 - discuss in in your groups and rank the key causational aspects in the rise of fascism </a:t>
            </a:r>
            <a:endParaRPr sz="1400">
              <a:solidFill>
                <a:srgbClr val="000000"/>
              </a:solidFill>
              <a:latin typeface="Comic Sans MS"/>
              <a:ea typeface="Comic Sans MS"/>
              <a:cs typeface="Comic Sans MS"/>
              <a:sym typeface="Comic Sans MS"/>
            </a:endParaRPr>
          </a:p>
          <a:p>
            <a:pPr marL="63500" lvl="0" indent="0" rtl="0">
              <a:spcBef>
                <a:spcPts val="300"/>
              </a:spcBef>
              <a:spcAft>
                <a:spcPts val="0"/>
              </a:spcAft>
              <a:buNone/>
            </a:pPr>
            <a:endParaRPr sz="1400">
              <a:solidFill>
                <a:srgbClr val="000000"/>
              </a:solidFill>
              <a:latin typeface="Comic Sans MS"/>
              <a:ea typeface="Comic Sans MS"/>
              <a:cs typeface="Comic Sans MS"/>
              <a:sym typeface="Comic Sans MS"/>
            </a:endParaRPr>
          </a:p>
          <a:p>
            <a:pPr marL="63500" lvl="0" indent="0" rtl="0">
              <a:spcBef>
                <a:spcPts val="300"/>
              </a:spcBef>
              <a:spcAft>
                <a:spcPts val="0"/>
              </a:spcAft>
              <a:buNone/>
            </a:pPr>
            <a:r>
              <a:rPr lang="en" sz="1400">
                <a:solidFill>
                  <a:srgbClr val="000000"/>
                </a:solidFill>
                <a:latin typeface="Comic Sans MS"/>
                <a:ea typeface="Comic Sans MS"/>
                <a:cs typeface="Comic Sans MS"/>
                <a:sym typeface="Comic Sans MS"/>
              </a:rPr>
              <a:t>Using this write an explanation of the rise of fascism on page 13 using evidence from what you have studied </a:t>
            </a:r>
            <a:endParaRPr sz="1400">
              <a:solidFill>
                <a:srgbClr val="000000"/>
              </a:solidFill>
              <a:latin typeface="Comic Sans MS"/>
              <a:ea typeface="Comic Sans MS"/>
              <a:cs typeface="Comic Sans MS"/>
              <a:sym typeface="Comic Sans MS"/>
            </a:endParaRPr>
          </a:p>
          <a:p>
            <a:pPr marL="63500" lvl="0" indent="0" rtl="0">
              <a:spcBef>
                <a:spcPts val="300"/>
              </a:spcBef>
              <a:spcAft>
                <a:spcPts val="300"/>
              </a:spcAft>
              <a:buNone/>
            </a:pPr>
            <a:endParaRPr sz="1400">
              <a:solidFill>
                <a:srgbClr val="000000"/>
              </a:solidFill>
              <a:latin typeface="Comic Sans MS"/>
              <a:ea typeface="Comic Sans MS"/>
              <a:cs typeface="Comic Sans MS"/>
              <a:sym typeface="Comic Sans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332" name="Shape 332"/>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endParaRPr/>
          </a:p>
        </p:txBody>
      </p:sp>
      <p:pic>
        <p:nvPicPr>
          <p:cNvPr id="333" name="Shape 333"/>
          <p:cNvPicPr preferRelativeResize="0"/>
          <p:nvPr/>
        </p:nvPicPr>
        <p:blipFill rotWithShape="1">
          <a:blip r:embed="rId3">
            <a:alphaModFix/>
          </a:blip>
          <a:srcRect l="4269" t="8315"/>
          <a:stretch/>
        </p:blipFill>
        <p:spPr>
          <a:xfrm>
            <a:off x="213700" y="119450"/>
            <a:ext cx="8752224" cy="5003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March on Rome </a:t>
            </a:r>
            <a:endParaRPr/>
          </a:p>
        </p:txBody>
      </p:sp>
      <p:sp>
        <p:nvSpPr>
          <p:cNvPr id="339" name="Shape 33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a:t>Use pages 313-314 to create a storyboard showing the events of the March on Rome  - must include pictures plus description </a:t>
            </a:r>
            <a:endParaRPr sz="1800"/>
          </a:p>
          <a:p>
            <a:pPr marL="0" lvl="0" indent="0" rtl="0">
              <a:spcBef>
                <a:spcPts val="1600"/>
              </a:spcBef>
              <a:spcAft>
                <a:spcPts val="0"/>
              </a:spcAft>
              <a:buNone/>
            </a:pPr>
            <a:r>
              <a:rPr lang="en" sz="1800"/>
              <a:t>Then in your groups Complete the exercises on page 17 - who is most responsible for the appointment of Mussolini as Prime Minister in October 1922? </a:t>
            </a:r>
            <a:endParaRPr sz="1800"/>
          </a:p>
          <a:p>
            <a:pPr marL="0" lvl="0" indent="0" rtl="0">
              <a:spcBef>
                <a:spcPts val="1600"/>
              </a:spcBef>
              <a:spcAft>
                <a:spcPts val="1600"/>
              </a:spcAft>
              <a:buNone/>
            </a:pPr>
            <a:r>
              <a:rPr lang="en" sz="1800"/>
              <a:t>What was the key factor in Mussolini’s appointment as Prime Minister? </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Aspects to note </a:t>
            </a:r>
            <a:endParaRPr/>
          </a:p>
        </p:txBody>
      </p:sp>
      <p:sp>
        <p:nvSpPr>
          <p:cNvPr id="224" name="Shape 224"/>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lvl="0" indent="-419100" rtl="0">
              <a:spcBef>
                <a:spcPts val="600"/>
              </a:spcBef>
              <a:spcAft>
                <a:spcPts val="0"/>
              </a:spcAft>
              <a:buSzPts val="3000"/>
              <a:buChar char="●"/>
            </a:pPr>
            <a:r>
              <a:rPr lang="en"/>
              <a:t>Italian history barely done at GCSE if at all</a:t>
            </a:r>
            <a:endParaRPr/>
          </a:p>
          <a:p>
            <a:pPr marL="457200" lvl="0" indent="-419100" rtl="0">
              <a:spcBef>
                <a:spcPts val="0"/>
              </a:spcBef>
              <a:spcAft>
                <a:spcPts val="0"/>
              </a:spcAft>
              <a:buSzPts val="3000"/>
              <a:buChar char="●"/>
            </a:pPr>
            <a:r>
              <a:rPr lang="en"/>
              <a:t>German history and a focus on UK and US history predominate</a:t>
            </a:r>
            <a:endParaRPr/>
          </a:p>
          <a:p>
            <a:pPr marL="457200" lvl="0" indent="-419100">
              <a:spcBef>
                <a:spcPts val="0"/>
              </a:spcBef>
              <a:spcAft>
                <a:spcPts val="0"/>
              </a:spcAft>
              <a:buSzPts val="3000"/>
              <a:buChar char="●"/>
            </a:pPr>
            <a:r>
              <a:rPr lang="en"/>
              <a:t>Students may have a very small knowledge of Mussolini but little else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45" name="Shape 345"/>
          <p:cNvSpPr txBox="1">
            <a:spLocks noGrp="1"/>
          </p:cNvSpPr>
          <p:nvPr>
            <p:ph type="body" idx="1"/>
          </p:nvPr>
        </p:nvSpPr>
        <p:spPr>
          <a:xfrm>
            <a:off x="4765350" y="2139925"/>
            <a:ext cx="3869700" cy="1659000"/>
          </a:xfrm>
          <a:prstGeom prst="rect">
            <a:avLst/>
          </a:prstGeom>
        </p:spPr>
        <p:txBody>
          <a:bodyPr spcFirstLastPara="1" wrap="square" lIns="91425" tIns="91425" rIns="91425" bIns="91425" anchor="t" anchorCtr="0">
            <a:noAutofit/>
          </a:bodyPr>
          <a:lstStyle/>
          <a:p>
            <a:pPr marL="0" lvl="0" indent="0" rtl="0">
              <a:lnSpc>
                <a:spcPct val="120000"/>
              </a:lnSpc>
              <a:spcBef>
                <a:spcPts val="1000"/>
              </a:spcBef>
              <a:spcAft>
                <a:spcPts val="0"/>
              </a:spcAft>
              <a:buNone/>
            </a:pPr>
            <a:r>
              <a:rPr lang="en" sz="1200">
                <a:solidFill>
                  <a:srgbClr val="000000"/>
                </a:solidFill>
                <a:latin typeface="Arial"/>
                <a:ea typeface="Arial"/>
                <a:cs typeface="Arial"/>
                <a:sym typeface="Arial"/>
              </a:rPr>
              <a:t>Dress your own Mussolini - His outfit should represent the Cult of the Duce.  Think outside the box!</a:t>
            </a:r>
            <a:endParaRPr sz="1200">
              <a:solidFill>
                <a:srgbClr val="000000"/>
              </a:solidFill>
              <a:latin typeface="Arial"/>
              <a:ea typeface="Arial"/>
              <a:cs typeface="Arial"/>
              <a:sym typeface="Arial"/>
            </a:endParaRPr>
          </a:p>
          <a:p>
            <a:pPr marL="457200" lvl="0" indent="457200" rtl="0">
              <a:lnSpc>
                <a:spcPct val="120000"/>
              </a:lnSpc>
              <a:spcBef>
                <a:spcPts val="1000"/>
              </a:spcBef>
              <a:spcAft>
                <a:spcPts val="0"/>
              </a:spcAft>
              <a:buNone/>
            </a:pPr>
            <a:r>
              <a:rPr lang="en" sz="1200">
                <a:solidFill>
                  <a:srgbClr val="000000"/>
                </a:solidFill>
                <a:latin typeface="Arial"/>
                <a:ea typeface="Arial"/>
                <a:cs typeface="Arial"/>
                <a:sym typeface="Arial"/>
              </a:rPr>
              <a:t>Think of a slogan for the cult!</a:t>
            </a:r>
            <a:endParaRPr sz="1200">
              <a:solidFill>
                <a:srgbClr val="000000"/>
              </a:solidFill>
              <a:latin typeface="Arial"/>
              <a:ea typeface="Arial"/>
              <a:cs typeface="Arial"/>
              <a:sym typeface="Arial"/>
            </a:endParaRPr>
          </a:p>
          <a:p>
            <a:pPr marL="0" lvl="0" indent="0">
              <a:spcBef>
                <a:spcPts val="0"/>
              </a:spcBef>
              <a:spcAft>
                <a:spcPts val="1600"/>
              </a:spcAft>
              <a:buNone/>
            </a:pPr>
            <a:endParaRPr/>
          </a:p>
        </p:txBody>
      </p:sp>
      <p:pic>
        <p:nvPicPr>
          <p:cNvPr id="346" name="Shape 346"/>
          <p:cNvPicPr preferRelativeResize="0"/>
          <p:nvPr/>
        </p:nvPicPr>
        <p:blipFill>
          <a:blip r:embed="rId3">
            <a:alphaModFix/>
          </a:blip>
          <a:stretch>
            <a:fillRect/>
          </a:stretch>
        </p:blipFill>
        <p:spPr>
          <a:xfrm>
            <a:off x="1787200" y="816738"/>
            <a:ext cx="3008675" cy="4305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Using images</a:t>
            </a:r>
            <a:endParaRPr/>
          </a:p>
        </p:txBody>
      </p:sp>
      <p:sp>
        <p:nvSpPr>
          <p:cNvPr id="352" name="Shape 352"/>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SzPts val="1400"/>
              <a:buChar char="●"/>
            </a:pPr>
            <a:r>
              <a:rPr lang="en" sz="1400"/>
              <a:t>Images can be a great way to spark student discussion about aspects of history </a:t>
            </a:r>
            <a:endParaRPr sz="1400"/>
          </a:p>
          <a:p>
            <a:pPr marL="457200" lvl="0" indent="-317500">
              <a:spcBef>
                <a:spcPts val="0"/>
              </a:spcBef>
              <a:spcAft>
                <a:spcPts val="0"/>
              </a:spcAft>
              <a:buSzPts val="1400"/>
              <a:buChar char="●"/>
            </a:pPr>
            <a:r>
              <a:rPr lang="en" sz="1400"/>
              <a:t>Visual culture definitely helps to get students to understand priorities, goals, beliefs of differing governments </a:t>
            </a:r>
            <a:endParaRPr sz="1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391900" y="4063400"/>
            <a:ext cx="8520600" cy="103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This enormous and flamboyant memorial  in Rome to Victor Emmanuel II was completed in 1911.  It was  built to commemorate the king who was the first ruler of united Italy. Why do you think they built it so many years after unification?</a:t>
            </a:r>
            <a:endParaRPr sz="1800"/>
          </a:p>
        </p:txBody>
      </p:sp>
      <p:pic>
        <p:nvPicPr>
          <p:cNvPr id="358" name="Shape 358"/>
          <p:cNvPicPr preferRelativeResize="0"/>
          <p:nvPr/>
        </p:nvPicPr>
        <p:blipFill>
          <a:blip r:embed="rId3">
            <a:alphaModFix/>
          </a:blip>
          <a:stretch>
            <a:fillRect/>
          </a:stretch>
        </p:blipFill>
        <p:spPr>
          <a:xfrm>
            <a:off x="1372676" y="69275"/>
            <a:ext cx="6024495" cy="39156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64" name="Shape 3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365" name="Shape 365"/>
          <p:cNvPicPr preferRelativeResize="0"/>
          <p:nvPr/>
        </p:nvPicPr>
        <p:blipFill>
          <a:blip r:embed="rId3">
            <a:alphaModFix/>
          </a:blip>
          <a:stretch>
            <a:fillRect/>
          </a:stretch>
        </p:blipFill>
        <p:spPr>
          <a:xfrm>
            <a:off x="2876550" y="28575"/>
            <a:ext cx="3390900" cy="50863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71" name="Shape 371"/>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372" name="Shape 372"/>
          <p:cNvPicPr preferRelativeResize="0"/>
          <p:nvPr/>
        </p:nvPicPr>
        <p:blipFill>
          <a:blip r:embed="rId3">
            <a:alphaModFix/>
          </a:blip>
          <a:stretch>
            <a:fillRect/>
          </a:stretch>
        </p:blipFill>
        <p:spPr>
          <a:xfrm>
            <a:off x="0" y="1100495"/>
            <a:ext cx="2902350" cy="4090530"/>
          </a:xfrm>
          <a:prstGeom prst="rect">
            <a:avLst/>
          </a:prstGeom>
          <a:noFill/>
          <a:ln>
            <a:noFill/>
          </a:ln>
        </p:spPr>
      </p:pic>
      <p:pic>
        <p:nvPicPr>
          <p:cNvPr id="373" name="Shape 373"/>
          <p:cNvPicPr preferRelativeResize="0"/>
          <p:nvPr/>
        </p:nvPicPr>
        <p:blipFill>
          <a:blip r:embed="rId4">
            <a:alphaModFix/>
          </a:blip>
          <a:stretch>
            <a:fillRect/>
          </a:stretch>
        </p:blipFill>
        <p:spPr>
          <a:xfrm>
            <a:off x="2902350" y="1100500"/>
            <a:ext cx="2902346" cy="4090525"/>
          </a:xfrm>
          <a:prstGeom prst="rect">
            <a:avLst/>
          </a:prstGeom>
          <a:noFill/>
          <a:ln>
            <a:noFill/>
          </a:ln>
        </p:spPr>
      </p:pic>
      <p:pic>
        <p:nvPicPr>
          <p:cNvPr id="374" name="Shape 374"/>
          <p:cNvPicPr preferRelativeResize="0"/>
          <p:nvPr/>
        </p:nvPicPr>
        <p:blipFill>
          <a:blip r:embed="rId5">
            <a:alphaModFix/>
          </a:blip>
          <a:stretch>
            <a:fillRect/>
          </a:stretch>
        </p:blipFill>
        <p:spPr>
          <a:xfrm>
            <a:off x="5749325" y="1100500"/>
            <a:ext cx="3006674" cy="40905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Documentary making </a:t>
            </a:r>
            <a:endParaRPr/>
          </a:p>
        </p:txBody>
      </p:sp>
      <p:sp>
        <p:nvSpPr>
          <p:cNvPr id="380" name="Shape 380"/>
          <p:cNvSpPr txBox="1">
            <a:spLocks noGrp="1"/>
          </p:cNvSpPr>
          <p:nvPr>
            <p:ph type="body" idx="1"/>
          </p:nvPr>
        </p:nvSpPr>
        <p:spPr>
          <a:xfrm>
            <a:off x="727650" y="2044950"/>
            <a:ext cx="7688700" cy="2261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.Good exercise to get students to use their learning on aspects of the regime</a:t>
            </a:r>
            <a:endParaRPr/>
          </a:p>
          <a:p>
            <a:pPr marL="0" lvl="0" indent="0">
              <a:spcBef>
                <a:spcPts val="1600"/>
              </a:spcBef>
              <a:spcAft>
                <a:spcPts val="1600"/>
              </a:spcAft>
              <a:buNone/>
            </a:pPr>
            <a:r>
              <a:rPr lang="en"/>
              <a:t>.Easy to do with amount of film footage from Italian dictatorship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u="sng">
                <a:solidFill>
                  <a:srgbClr val="000000"/>
                </a:solidFill>
                <a:latin typeface="Arial"/>
                <a:ea typeface="Arial"/>
                <a:cs typeface="Arial"/>
                <a:sym typeface="Arial"/>
              </a:rPr>
              <a:t>Youth in Fascist Italy </a:t>
            </a:r>
            <a:endParaRPr/>
          </a:p>
        </p:txBody>
      </p:sp>
      <p:sp>
        <p:nvSpPr>
          <p:cNvPr id="386" name="Shape 386"/>
          <p:cNvSpPr txBox="1">
            <a:spLocks noGrp="1"/>
          </p:cNvSpPr>
          <p:nvPr>
            <p:ph type="body" idx="1"/>
          </p:nvPr>
        </p:nvSpPr>
        <p:spPr>
          <a:xfrm>
            <a:off x="729450" y="1739700"/>
            <a:ext cx="7688700" cy="226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0000"/>
                </a:solidFill>
                <a:latin typeface="Arial"/>
                <a:ea typeface="Arial"/>
                <a:cs typeface="Arial"/>
                <a:sym typeface="Arial"/>
              </a:rPr>
              <a:t>Exercise: Do the activity related to the youtube videos:</a:t>
            </a:r>
            <a:endParaRPr sz="1200">
              <a:solidFill>
                <a:srgbClr val="000000"/>
              </a:solidFill>
              <a:latin typeface="Arial"/>
              <a:ea typeface="Arial"/>
              <a:cs typeface="Arial"/>
              <a:sym typeface="Arial"/>
            </a:endParaRPr>
          </a:p>
          <a:p>
            <a:pPr marL="0" lvl="0" indent="0" rtl="0">
              <a:spcBef>
                <a:spcPts val="0"/>
              </a:spcBef>
              <a:spcAft>
                <a:spcPts val="0"/>
              </a:spcAft>
              <a:buNone/>
            </a:pPr>
            <a:endParaRPr sz="1200">
              <a:solidFill>
                <a:srgbClr val="000000"/>
              </a:solidFill>
              <a:latin typeface="Arial"/>
              <a:ea typeface="Arial"/>
              <a:cs typeface="Arial"/>
              <a:sym typeface="Arial"/>
            </a:endParaRPr>
          </a:p>
          <a:p>
            <a:pPr marL="457200" lvl="0" indent="0" rtl="0">
              <a:lnSpc>
                <a:spcPct val="138000"/>
              </a:lnSpc>
              <a:spcBef>
                <a:spcPts val="0"/>
              </a:spcBef>
              <a:spcAft>
                <a:spcPts val="0"/>
              </a:spcAft>
              <a:buNone/>
            </a:pPr>
            <a:r>
              <a:rPr lang="en" sz="1100">
                <a:solidFill>
                  <a:srgbClr val="000000"/>
                </a:solidFill>
                <a:latin typeface="Arial"/>
                <a:ea typeface="Arial"/>
                <a:cs typeface="Arial"/>
                <a:sym typeface="Arial"/>
              </a:rPr>
              <a:t>Use theses two clips on youtube which have an Italian voice over.</a:t>
            </a:r>
            <a:endParaRPr sz="1100">
              <a:solidFill>
                <a:srgbClr val="000000"/>
              </a:solidFill>
              <a:latin typeface="Arial"/>
              <a:ea typeface="Arial"/>
              <a:cs typeface="Arial"/>
              <a:sym typeface="Arial"/>
            </a:endParaRPr>
          </a:p>
          <a:p>
            <a:pPr marL="0" lvl="0" indent="0" rtl="0">
              <a:lnSpc>
                <a:spcPct val="138000"/>
              </a:lnSpc>
              <a:spcBef>
                <a:spcPts val="0"/>
              </a:spcBef>
              <a:spcAft>
                <a:spcPts val="0"/>
              </a:spcAft>
              <a:buNone/>
            </a:pPr>
            <a:r>
              <a:rPr lang="en" sz="1100" u="sng">
                <a:solidFill>
                  <a:srgbClr val="0000FF"/>
                </a:solidFill>
                <a:latin typeface="Arial"/>
                <a:ea typeface="Arial"/>
                <a:cs typeface="Arial"/>
                <a:sym typeface="Arial"/>
                <a:hlinkClick r:id="rId3"/>
              </a:rPr>
              <a:t>http://www.youtube.com/watch?v=xf0UhIwuFFk&amp;list=PL312CCB97BB333B97&amp;index=1</a:t>
            </a:r>
            <a:endParaRPr sz="1100" u="sng">
              <a:solidFill>
                <a:srgbClr val="0000FF"/>
              </a:solidFill>
              <a:latin typeface="Arial"/>
              <a:ea typeface="Arial"/>
              <a:cs typeface="Arial"/>
              <a:sym typeface="Arial"/>
              <a:hlinkClick r:id="rId3"/>
            </a:endParaRPr>
          </a:p>
          <a:p>
            <a:pPr marL="0" lvl="0" indent="0" rtl="0">
              <a:lnSpc>
                <a:spcPct val="138000"/>
              </a:lnSpc>
              <a:spcBef>
                <a:spcPts val="0"/>
              </a:spcBef>
              <a:spcAft>
                <a:spcPts val="0"/>
              </a:spcAft>
              <a:buNone/>
            </a:pPr>
            <a:r>
              <a:rPr lang="en" sz="1100">
                <a:solidFill>
                  <a:srgbClr val="000000"/>
                </a:solidFill>
                <a:latin typeface="Arial"/>
                <a:ea typeface="Arial"/>
                <a:cs typeface="Arial"/>
                <a:sym typeface="Arial"/>
              </a:rPr>
              <a:t>( more on younger ones )</a:t>
            </a:r>
            <a:endParaRPr sz="1100">
              <a:solidFill>
                <a:srgbClr val="000000"/>
              </a:solidFill>
              <a:latin typeface="Arial"/>
              <a:ea typeface="Arial"/>
              <a:cs typeface="Arial"/>
              <a:sym typeface="Arial"/>
            </a:endParaRPr>
          </a:p>
          <a:p>
            <a:pPr marL="0" lvl="0" indent="0" rtl="0">
              <a:lnSpc>
                <a:spcPct val="138000"/>
              </a:lnSpc>
              <a:spcBef>
                <a:spcPts val="0"/>
              </a:spcBef>
              <a:spcAft>
                <a:spcPts val="0"/>
              </a:spcAft>
              <a:buNone/>
            </a:pPr>
            <a:r>
              <a:rPr lang="en" sz="1100" u="sng">
                <a:solidFill>
                  <a:srgbClr val="0000FF"/>
                </a:solidFill>
                <a:latin typeface="Arial"/>
                <a:ea typeface="Arial"/>
                <a:cs typeface="Arial"/>
                <a:sym typeface="Arial"/>
                <a:hlinkClick r:id="rId4"/>
              </a:rPr>
              <a:t>http://www.youtube.com/watch?v=uCTOJKAay-w&amp;list=PL312CCB97BB333B97&amp;index=2</a:t>
            </a:r>
            <a:endParaRPr sz="1100" u="sng">
              <a:solidFill>
                <a:srgbClr val="0000FF"/>
              </a:solidFill>
              <a:latin typeface="Arial"/>
              <a:ea typeface="Arial"/>
              <a:cs typeface="Arial"/>
              <a:sym typeface="Arial"/>
              <a:hlinkClick r:id="rId4"/>
            </a:endParaRPr>
          </a:p>
          <a:p>
            <a:pPr marL="0" lvl="0" indent="0" rtl="0">
              <a:lnSpc>
                <a:spcPct val="138000"/>
              </a:lnSpc>
              <a:spcBef>
                <a:spcPts val="0"/>
              </a:spcBef>
              <a:spcAft>
                <a:spcPts val="0"/>
              </a:spcAft>
              <a:buNone/>
            </a:pPr>
            <a:r>
              <a:rPr lang="en" sz="1100">
                <a:solidFill>
                  <a:srgbClr val="000000"/>
                </a:solidFill>
                <a:latin typeface="Arial"/>
                <a:ea typeface="Arial"/>
                <a:cs typeface="Arial"/>
                <a:sym typeface="Arial"/>
              </a:rPr>
              <a:t>( more on older ones )</a:t>
            </a:r>
            <a:endParaRPr sz="1200">
              <a:solidFill>
                <a:srgbClr val="000000"/>
              </a:solidFill>
              <a:latin typeface="Arial"/>
              <a:ea typeface="Arial"/>
              <a:cs typeface="Arial"/>
              <a:sym typeface="Arial"/>
            </a:endParaRPr>
          </a:p>
          <a:p>
            <a:pPr marL="0" lvl="0" indent="0" rtl="0">
              <a:spcBef>
                <a:spcPts val="0"/>
              </a:spcBef>
              <a:spcAft>
                <a:spcPts val="0"/>
              </a:spcAft>
              <a:buNone/>
            </a:pPr>
            <a:endParaRPr sz="1200">
              <a:solidFill>
                <a:srgbClr val="000000"/>
              </a:solidFill>
              <a:latin typeface="Arial"/>
              <a:ea typeface="Arial"/>
              <a:cs typeface="Arial"/>
              <a:sym typeface="Arial"/>
            </a:endParaRPr>
          </a:p>
          <a:p>
            <a:pPr marL="0" lvl="0" indent="0" rtl="0">
              <a:spcBef>
                <a:spcPts val="0"/>
              </a:spcBef>
              <a:spcAft>
                <a:spcPts val="0"/>
              </a:spcAft>
              <a:buNone/>
            </a:pPr>
            <a:r>
              <a:rPr lang="en" sz="1200">
                <a:solidFill>
                  <a:srgbClr val="000000"/>
                </a:solidFill>
                <a:latin typeface="Arial"/>
                <a:ea typeface="Arial"/>
                <a:cs typeface="Arial"/>
                <a:sym typeface="Arial"/>
              </a:rPr>
              <a:t>Use the film to write a voice over in English which : </a:t>
            </a:r>
            <a:endParaRPr sz="1200">
              <a:solidFill>
                <a:srgbClr val="000000"/>
              </a:solidFill>
              <a:latin typeface="Arial"/>
              <a:ea typeface="Arial"/>
              <a:cs typeface="Arial"/>
              <a:sym typeface="Arial"/>
            </a:endParaRPr>
          </a:p>
          <a:p>
            <a:pPr marL="0" lvl="0" indent="0" rtl="0">
              <a:lnSpc>
                <a:spcPct val="115000"/>
              </a:lnSpc>
              <a:spcBef>
                <a:spcPts val="0"/>
              </a:spcBef>
              <a:spcAft>
                <a:spcPts val="0"/>
              </a:spcAft>
              <a:buNone/>
            </a:pPr>
            <a:endParaRPr sz="1200">
              <a:solidFill>
                <a:srgbClr val="000000"/>
              </a:solidFill>
              <a:latin typeface="Arial"/>
              <a:ea typeface="Arial"/>
              <a:cs typeface="Arial"/>
              <a:sym typeface="Arial"/>
            </a:endParaRPr>
          </a:p>
          <a:p>
            <a:pPr marL="0" lvl="0" indent="0" rtl="0">
              <a:lnSpc>
                <a:spcPct val="115000"/>
              </a:lnSpc>
              <a:spcBef>
                <a:spcPts val="1000"/>
              </a:spcBef>
              <a:spcAft>
                <a:spcPts val="0"/>
              </a:spcAft>
              <a:buNone/>
            </a:pPr>
            <a:r>
              <a:rPr lang="en" sz="1200">
                <a:solidFill>
                  <a:srgbClr val="000000"/>
                </a:solidFill>
                <a:latin typeface="Arial"/>
                <a:ea typeface="Arial"/>
                <a:cs typeface="Arial"/>
                <a:sym typeface="Arial"/>
              </a:rPr>
              <a:t>Summarises the aims of Fascist policy </a:t>
            </a:r>
            <a:endParaRPr sz="1200">
              <a:solidFill>
                <a:srgbClr val="000000"/>
              </a:solidFill>
              <a:latin typeface="Arial"/>
              <a:ea typeface="Arial"/>
              <a:cs typeface="Arial"/>
              <a:sym typeface="Arial"/>
            </a:endParaRPr>
          </a:p>
          <a:p>
            <a:pPr marL="0" lvl="0" indent="0" rtl="0">
              <a:lnSpc>
                <a:spcPct val="115000"/>
              </a:lnSpc>
              <a:spcBef>
                <a:spcPts val="1000"/>
              </a:spcBef>
              <a:spcAft>
                <a:spcPts val="0"/>
              </a:spcAft>
              <a:buNone/>
            </a:pPr>
            <a:r>
              <a:rPr lang="en" sz="1200">
                <a:solidFill>
                  <a:srgbClr val="000000"/>
                </a:solidFill>
                <a:latin typeface="Arial"/>
                <a:ea typeface="Arial"/>
                <a:cs typeface="Arial"/>
                <a:sym typeface="Arial"/>
              </a:rPr>
              <a:t>Explains its main features </a:t>
            </a:r>
            <a:endParaRPr sz="1200">
              <a:solidFill>
                <a:srgbClr val="000000"/>
              </a:solidFill>
              <a:latin typeface="Arial"/>
              <a:ea typeface="Arial"/>
              <a:cs typeface="Arial"/>
              <a:sym typeface="Arial"/>
            </a:endParaRPr>
          </a:p>
          <a:p>
            <a:pPr marL="0" lvl="0" indent="0" rtl="0">
              <a:lnSpc>
                <a:spcPct val="115000"/>
              </a:lnSpc>
              <a:spcBef>
                <a:spcPts val="1000"/>
              </a:spcBef>
              <a:spcAft>
                <a:spcPts val="0"/>
              </a:spcAft>
              <a:buNone/>
            </a:pPr>
            <a:r>
              <a:rPr lang="en" sz="1200">
                <a:solidFill>
                  <a:srgbClr val="000000"/>
                </a:solidFill>
                <a:latin typeface="Arial"/>
                <a:ea typeface="Arial"/>
                <a:cs typeface="Arial"/>
                <a:sym typeface="Arial"/>
              </a:rPr>
              <a:t>Evaluates its successes and failures. </a:t>
            </a:r>
            <a:endParaRPr sz="1200">
              <a:solidFill>
                <a:srgbClr val="000000"/>
              </a:solidFill>
              <a:latin typeface="Arial"/>
              <a:ea typeface="Arial"/>
              <a:cs typeface="Arial"/>
              <a:sym typeface="Arial"/>
            </a:endParaRPr>
          </a:p>
          <a:p>
            <a:pPr marL="0" lvl="0" indent="0" rtl="0">
              <a:spcBef>
                <a:spcPts val="1000"/>
              </a:spcBef>
              <a:spcAft>
                <a:spcPts val="0"/>
              </a:spcAft>
              <a:buNone/>
            </a:pPr>
            <a:endParaRPr sz="1200">
              <a:solidFill>
                <a:srgbClr val="000000"/>
              </a:solidFill>
              <a:latin typeface="Arial"/>
              <a:ea typeface="Arial"/>
              <a:cs typeface="Arial"/>
              <a:sym typeface="Arial"/>
            </a:endParaRPr>
          </a:p>
          <a:p>
            <a:pPr marL="0" lvl="0" indent="0">
              <a:spcBef>
                <a:spcPts val="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History focus at A Level </a:t>
            </a:r>
            <a:endParaRPr/>
          </a:p>
        </p:txBody>
      </p:sp>
      <p:sp>
        <p:nvSpPr>
          <p:cNvPr id="230" name="Shape 230"/>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lvl="0" indent="-381000" rtl="0">
              <a:spcBef>
                <a:spcPts val="600"/>
              </a:spcBef>
              <a:spcAft>
                <a:spcPts val="0"/>
              </a:spcAft>
              <a:buSzPts val="2400"/>
              <a:buChar char="●"/>
            </a:pPr>
            <a:r>
              <a:rPr lang="en" sz="2400"/>
              <a:t>Understanding the short and long term factors that led to the rise of fascism and the collapse of liberal italy </a:t>
            </a:r>
            <a:endParaRPr sz="2400"/>
          </a:p>
          <a:p>
            <a:pPr marL="457200" lvl="0" indent="-381000" rtl="0">
              <a:spcBef>
                <a:spcPts val="0"/>
              </a:spcBef>
              <a:spcAft>
                <a:spcPts val="0"/>
              </a:spcAft>
              <a:buSzPts val="2400"/>
              <a:buChar char="●"/>
            </a:pPr>
            <a:r>
              <a:rPr lang="en" sz="2400"/>
              <a:t>Being able to rank causational factors in relation to this </a:t>
            </a:r>
            <a:endParaRPr sz="2400"/>
          </a:p>
          <a:p>
            <a:pPr marL="457200" lvl="0" indent="-381000">
              <a:spcBef>
                <a:spcPts val="0"/>
              </a:spcBef>
              <a:spcAft>
                <a:spcPts val="0"/>
              </a:spcAft>
              <a:buSzPts val="2400"/>
              <a:buChar char="●"/>
            </a:pPr>
            <a:r>
              <a:rPr lang="en" sz="2400"/>
              <a:t>Understanding the specific chronological and geographical differences between the experiences of Italians during the Second World War ie. 1940-1943 and then the experiences of those who lived in the Salo Republic and elsewhere further south</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ctrTitle"/>
          </p:nvPr>
        </p:nvSpPr>
        <p:spPr>
          <a:xfrm>
            <a:off x="311708" y="744575"/>
            <a:ext cx="8520600" cy="2052600"/>
          </a:xfrm>
          <a:prstGeom prst="rect">
            <a:avLst/>
          </a:prstGeom>
          <a:solidFill>
            <a:srgbClr val="93C47D"/>
          </a:solidFill>
        </p:spPr>
        <p:txBody>
          <a:bodyPr spcFirstLastPara="1" wrap="square" lIns="91425" tIns="91425" rIns="91425" bIns="91425" anchor="b" anchorCtr="0">
            <a:noAutofit/>
          </a:bodyPr>
          <a:lstStyle/>
          <a:p>
            <a:pPr marL="0" lvl="0" indent="0" rtl="0">
              <a:spcBef>
                <a:spcPts val="0"/>
              </a:spcBef>
              <a:spcAft>
                <a:spcPts val="0"/>
              </a:spcAft>
              <a:buNone/>
            </a:pPr>
            <a:r>
              <a:rPr lang="en"/>
              <a:t>Introduction to Italy </a:t>
            </a:r>
            <a:endParaRPr/>
          </a:p>
        </p:txBody>
      </p:sp>
      <p:sp>
        <p:nvSpPr>
          <p:cNvPr id="236" name="Shape 236"/>
          <p:cNvSpPr txBox="1">
            <a:spLocks noGrp="1"/>
          </p:cNvSpPr>
          <p:nvPr>
            <p:ph type="subTitle" idx="1"/>
          </p:nvPr>
        </p:nvSpPr>
        <p:spPr>
          <a:xfrm>
            <a:off x="311700" y="2834125"/>
            <a:ext cx="8520600" cy="1236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What was Italy like in c1911? </a:t>
            </a:r>
            <a:endParaRPr/>
          </a:p>
          <a:p>
            <a:pPr marL="0" lvl="0" indent="0" rtl="0">
              <a:spcBef>
                <a:spcPts val="0"/>
              </a:spcBef>
              <a:spcAft>
                <a:spcPts val="0"/>
              </a:spcAft>
              <a:buNone/>
            </a:pPr>
            <a:r>
              <a:rPr lang="en"/>
              <a:t>What problems did Italy face?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ctrTitle"/>
          </p:nvPr>
        </p:nvSpPr>
        <p:spPr>
          <a:xfrm>
            <a:off x="262925" y="124300"/>
            <a:ext cx="8520600" cy="792600"/>
          </a:xfrm>
          <a:prstGeom prst="rect">
            <a:avLst/>
          </a:prstGeom>
          <a:solidFill>
            <a:srgbClr val="FFFF00"/>
          </a:solidFill>
        </p:spPr>
        <p:txBody>
          <a:bodyPr spcFirstLastPara="1" wrap="square" lIns="91425" tIns="91425" rIns="91425" bIns="91425" anchor="b" anchorCtr="0">
            <a:noAutofit/>
          </a:bodyPr>
          <a:lstStyle/>
          <a:p>
            <a:pPr marL="0" lvl="0" indent="0" rtl="0">
              <a:spcBef>
                <a:spcPts val="0"/>
              </a:spcBef>
              <a:spcAft>
                <a:spcPts val="0"/>
              </a:spcAft>
              <a:buNone/>
            </a:pPr>
            <a:r>
              <a:rPr lang="en" sz="3000" b="1"/>
              <a:t>Let’s get to grips with the geography.</a:t>
            </a:r>
            <a:endParaRPr sz="3000" b="1"/>
          </a:p>
        </p:txBody>
      </p:sp>
      <p:sp>
        <p:nvSpPr>
          <p:cNvPr id="242" name="Shape 242"/>
          <p:cNvSpPr txBox="1">
            <a:spLocks noGrp="1"/>
          </p:cNvSpPr>
          <p:nvPr>
            <p:ph type="subTitle" idx="1"/>
          </p:nvPr>
        </p:nvSpPr>
        <p:spPr>
          <a:xfrm>
            <a:off x="262925" y="1558750"/>
            <a:ext cx="3647100" cy="2887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a:t>Complete the map and notes on page 2 in your booklets using Hite and Hinton page 11 and your textbooks page 274-275</a:t>
            </a:r>
            <a:endParaRPr sz="2400"/>
          </a:p>
        </p:txBody>
      </p:sp>
      <p:pic>
        <p:nvPicPr>
          <p:cNvPr id="243" name="Shape 243"/>
          <p:cNvPicPr preferRelativeResize="0"/>
          <p:nvPr/>
        </p:nvPicPr>
        <p:blipFill>
          <a:blip r:embed="rId3">
            <a:alphaModFix/>
          </a:blip>
          <a:stretch>
            <a:fillRect/>
          </a:stretch>
        </p:blipFill>
        <p:spPr>
          <a:xfrm>
            <a:off x="4604375" y="916900"/>
            <a:ext cx="3968504" cy="4190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311700" y="445025"/>
            <a:ext cx="8520600" cy="572700"/>
          </a:xfrm>
          <a:prstGeom prst="rect">
            <a:avLst/>
          </a:prstGeom>
          <a:solidFill>
            <a:srgbClr val="FFFF00"/>
          </a:solidFill>
        </p:spPr>
        <p:txBody>
          <a:bodyPr spcFirstLastPara="1" wrap="square" lIns="91425" tIns="91425" rIns="91425" bIns="91425" anchor="t" anchorCtr="0">
            <a:noAutofit/>
          </a:bodyPr>
          <a:lstStyle/>
          <a:p>
            <a:pPr marL="0" lvl="0" indent="0" rtl="0">
              <a:spcBef>
                <a:spcPts val="0"/>
              </a:spcBef>
              <a:spcAft>
                <a:spcPts val="0"/>
              </a:spcAft>
              <a:buNone/>
            </a:pPr>
            <a:r>
              <a:rPr lang="en" b="1"/>
              <a:t>Italy in 1911: the historic background</a:t>
            </a:r>
            <a:endParaRPr b="1"/>
          </a:p>
        </p:txBody>
      </p:sp>
      <p:sp>
        <p:nvSpPr>
          <p:cNvPr id="249" name="Shape 249"/>
          <p:cNvSpPr txBox="1">
            <a:spLocks noGrp="1"/>
          </p:cNvSpPr>
          <p:nvPr>
            <p:ph type="body" idx="1"/>
          </p:nvPr>
        </p:nvSpPr>
        <p:spPr>
          <a:xfrm>
            <a:off x="71075" y="1223775"/>
            <a:ext cx="4661400" cy="3416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sz="2400"/>
              <a:t>Italy only became fully unified in 1870</a:t>
            </a:r>
            <a:endParaRPr sz="2400"/>
          </a:p>
          <a:p>
            <a:pPr marL="457200" lvl="0" indent="-381000" rtl="0">
              <a:spcBef>
                <a:spcPts val="0"/>
              </a:spcBef>
              <a:spcAft>
                <a:spcPts val="0"/>
              </a:spcAft>
              <a:buSzPts val="2400"/>
              <a:buChar char="●"/>
            </a:pPr>
            <a:r>
              <a:rPr lang="en" sz="2400"/>
              <a:t>Italians had a strong regional identity</a:t>
            </a:r>
            <a:endParaRPr sz="2400"/>
          </a:p>
          <a:p>
            <a:pPr marL="457200" lvl="0" indent="-381000" rtl="0">
              <a:spcBef>
                <a:spcPts val="0"/>
              </a:spcBef>
              <a:spcAft>
                <a:spcPts val="0"/>
              </a:spcAft>
              <a:buSzPts val="2400"/>
              <a:buChar char="●"/>
            </a:pPr>
            <a:r>
              <a:rPr lang="en" sz="2400"/>
              <a:t>Italians spoke many different dialects</a:t>
            </a:r>
            <a:endParaRPr sz="2400"/>
          </a:p>
          <a:p>
            <a:pPr marL="457200" lvl="0" indent="-381000" rtl="0">
              <a:spcBef>
                <a:spcPts val="0"/>
              </a:spcBef>
              <a:spcAft>
                <a:spcPts val="0"/>
              </a:spcAft>
              <a:buSzPts val="2400"/>
              <a:buChar char="●"/>
            </a:pPr>
            <a:r>
              <a:rPr lang="en" sz="2400"/>
              <a:t>Unification left divisions and some resentment</a:t>
            </a:r>
            <a:endParaRPr sz="2400"/>
          </a:p>
          <a:p>
            <a:pPr marL="0" lvl="0" indent="0" rtl="0">
              <a:spcBef>
                <a:spcPts val="1600"/>
              </a:spcBef>
              <a:spcAft>
                <a:spcPts val="1600"/>
              </a:spcAft>
              <a:buNone/>
            </a:pPr>
            <a:r>
              <a:rPr lang="en"/>
              <a:t>    </a:t>
            </a:r>
            <a:endParaRPr/>
          </a:p>
        </p:txBody>
      </p:sp>
      <p:pic>
        <p:nvPicPr>
          <p:cNvPr id="250" name="Shape 250"/>
          <p:cNvPicPr preferRelativeResize="0"/>
          <p:nvPr/>
        </p:nvPicPr>
        <p:blipFill>
          <a:blip r:embed="rId3">
            <a:alphaModFix/>
          </a:blip>
          <a:stretch>
            <a:fillRect/>
          </a:stretch>
        </p:blipFill>
        <p:spPr>
          <a:xfrm>
            <a:off x="7006175" y="1532763"/>
            <a:ext cx="1905000" cy="2238375"/>
          </a:xfrm>
          <a:prstGeom prst="rect">
            <a:avLst/>
          </a:prstGeom>
          <a:noFill/>
          <a:ln>
            <a:noFill/>
          </a:ln>
        </p:spPr>
      </p:pic>
      <p:sp>
        <p:nvSpPr>
          <p:cNvPr id="251" name="Shape 251"/>
          <p:cNvSpPr/>
          <p:nvPr/>
        </p:nvSpPr>
        <p:spPr>
          <a:xfrm>
            <a:off x="4866100" y="1506175"/>
            <a:ext cx="2745000" cy="2379600"/>
          </a:xfrm>
          <a:prstGeom prst="wedgeEllipseCallout">
            <a:avLst>
              <a:gd name="adj1" fmla="val 56399"/>
              <a:gd name="adj2" fmla="val -131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b="1"/>
              <a:t>We have made Italy.   Now we must make Italians.</a:t>
            </a:r>
            <a:r>
              <a:rPr lang="en"/>
              <a:t> </a:t>
            </a:r>
            <a:endParaRPr/>
          </a:p>
        </p:txBody>
      </p:sp>
      <p:sp>
        <p:nvSpPr>
          <p:cNvPr id="252" name="Shape 252"/>
          <p:cNvSpPr txBox="1"/>
          <p:nvPr/>
        </p:nvSpPr>
        <p:spPr>
          <a:xfrm>
            <a:off x="6782275" y="4135300"/>
            <a:ext cx="1951800" cy="59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Massimo d’Azeglio, </a:t>
            </a:r>
            <a:endParaRPr/>
          </a:p>
          <a:p>
            <a:pPr marL="0" lvl="0" indent="0" rtl="0">
              <a:spcBef>
                <a:spcPts val="0"/>
              </a:spcBef>
              <a:spcAft>
                <a:spcPts val="0"/>
              </a:spcAft>
              <a:buNone/>
            </a:pPr>
            <a:r>
              <a:rPr lang="en"/>
              <a:t>Italian politician</a:t>
            </a:r>
            <a:endParaRPr/>
          </a:p>
        </p:txBody>
      </p:sp>
      <p:sp>
        <p:nvSpPr>
          <p:cNvPr id="253" name="Shape 253"/>
          <p:cNvSpPr txBox="1"/>
          <p:nvPr/>
        </p:nvSpPr>
        <p:spPr>
          <a:xfrm>
            <a:off x="4465050" y="3921400"/>
            <a:ext cx="2121300" cy="1114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b="1">
                <a:solidFill>
                  <a:srgbClr val="0000FF"/>
                </a:solidFill>
              </a:rPr>
              <a:t>What problems might these divisions cause?</a:t>
            </a:r>
            <a:endParaRPr sz="1800" b="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Engaging with the material to build understanding</a:t>
            </a:r>
            <a:endParaRPr/>
          </a:p>
        </p:txBody>
      </p:sp>
      <p:sp>
        <p:nvSpPr>
          <p:cNvPr id="259" name="Shape 2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Getting the students to build up characters from the period they are studying is a good way to get them to use the history they are studying in more specific ways</a:t>
            </a:r>
            <a:endParaRPr/>
          </a:p>
          <a:p>
            <a:pPr marL="457200" lvl="0" indent="-342900" rtl="0">
              <a:spcBef>
                <a:spcPts val="0"/>
              </a:spcBef>
              <a:spcAft>
                <a:spcPts val="0"/>
              </a:spcAft>
              <a:buSzPts val="1800"/>
              <a:buChar char="●"/>
            </a:pPr>
            <a:r>
              <a:rPr lang="en"/>
              <a:t>Trying to get them to demonstrate knowledge in a better way then just answering questions</a:t>
            </a:r>
            <a:endParaRPr/>
          </a:p>
          <a:p>
            <a:pPr marL="457200" lvl="0" indent="-342900" rtl="0">
              <a:spcBef>
                <a:spcPts val="0"/>
              </a:spcBef>
              <a:spcAft>
                <a:spcPts val="0"/>
              </a:spcAft>
              <a:buSzPts val="1800"/>
              <a:buChar char="●"/>
            </a:pPr>
            <a:r>
              <a:rPr lang="en"/>
              <a:t>Designing electoral posters can be effective if used well </a:t>
            </a:r>
            <a:endParaRPr/>
          </a:p>
          <a:p>
            <a:pPr marL="457200" lvl="0" indent="-342900">
              <a:spcBef>
                <a:spcPts val="0"/>
              </a:spcBef>
              <a:spcAft>
                <a:spcPts val="0"/>
              </a:spcAft>
              <a:buSzPts val="1800"/>
              <a:buChar char="●"/>
            </a:pPr>
            <a:r>
              <a:rPr lang="en"/>
              <a:t>Demonstrating complex understanding through creative methods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311700" y="445025"/>
            <a:ext cx="2002200" cy="572700"/>
          </a:xfrm>
          <a:prstGeom prst="rect">
            <a:avLst/>
          </a:prstGeom>
          <a:solidFill>
            <a:srgbClr val="FFFF00"/>
          </a:solidFill>
        </p:spPr>
        <p:txBody>
          <a:bodyPr spcFirstLastPara="1" wrap="square" lIns="91425" tIns="91425" rIns="91425" bIns="91425" anchor="t" anchorCtr="0">
            <a:noAutofit/>
          </a:bodyPr>
          <a:lstStyle/>
          <a:p>
            <a:pPr marL="0" lvl="0" indent="0" rtl="0">
              <a:spcBef>
                <a:spcPts val="0"/>
              </a:spcBef>
              <a:spcAft>
                <a:spcPts val="0"/>
              </a:spcAft>
              <a:buNone/>
            </a:pPr>
            <a:r>
              <a:rPr lang="en" b="1"/>
              <a:t>Finally</a:t>
            </a:r>
            <a:endParaRPr b="1"/>
          </a:p>
        </p:txBody>
      </p:sp>
      <p:sp>
        <p:nvSpPr>
          <p:cNvPr id="265" name="Shape 265"/>
          <p:cNvSpPr txBox="1">
            <a:spLocks noGrp="1"/>
          </p:cNvSpPr>
          <p:nvPr>
            <p:ph type="body" idx="1"/>
          </p:nvPr>
        </p:nvSpPr>
        <p:spPr>
          <a:xfrm>
            <a:off x="346600" y="1152475"/>
            <a:ext cx="24831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2400" i="1">
                <a:solidFill>
                  <a:schemeClr val="dk1"/>
                </a:solidFill>
              </a:rPr>
              <a:t>Create a character in Italy in the 1900s and fill in their view of Italian politics in the speech bubble. </a:t>
            </a:r>
            <a:endParaRPr sz="2400" i="1">
              <a:solidFill>
                <a:schemeClr val="dk1"/>
              </a:solidFill>
            </a:endParaRPr>
          </a:p>
          <a:p>
            <a:pPr marL="0" lvl="0" indent="0" rtl="0">
              <a:spcBef>
                <a:spcPts val="0"/>
              </a:spcBef>
              <a:spcAft>
                <a:spcPts val="1600"/>
              </a:spcAft>
              <a:buNone/>
            </a:pPr>
            <a:endParaRPr/>
          </a:p>
        </p:txBody>
      </p:sp>
      <p:pic>
        <p:nvPicPr>
          <p:cNvPr id="266" name="Shape 266" descr="Original"/>
          <p:cNvPicPr preferRelativeResize="0"/>
          <p:nvPr/>
        </p:nvPicPr>
        <p:blipFill>
          <a:blip r:embed="rId3">
            <a:alphaModFix/>
          </a:blip>
          <a:stretch>
            <a:fillRect/>
          </a:stretch>
        </p:blipFill>
        <p:spPr>
          <a:xfrm>
            <a:off x="3822350" y="263900"/>
            <a:ext cx="4972050" cy="2009775"/>
          </a:xfrm>
          <a:prstGeom prst="rect">
            <a:avLst/>
          </a:prstGeom>
          <a:noFill/>
          <a:ln>
            <a:noFill/>
          </a:ln>
        </p:spPr>
      </p:pic>
      <p:pic>
        <p:nvPicPr>
          <p:cNvPr id="267" name="Shape 267" descr="Image result for Italian peasant cartoon"/>
          <p:cNvPicPr preferRelativeResize="0"/>
          <p:nvPr/>
        </p:nvPicPr>
        <p:blipFill>
          <a:blip r:embed="rId4">
            <a:alphaModFix/>
          </a:blip>
          <a:stretch>
            <a:fillRect/>
          </a:stretch>
        </p:blipFill>
        <p:spPr>
          <a:xfrm>
            <a:off x="7289150" y="2535638"/>
            <a:ext cx="1679450" cy="2361725"/>
          </a:xfrm>
          <a:prstGeom prst="rect">
            <a:avLst/>
          </a:prstGeom>
          <a:noFill/>
          <a:ln>
            <a:noFill/>
          </a:ln>
        </p:spPr>
      </p:pic>
      <p:pic>
        <p:nvPicPr>
          <p:cNvPr id="268" name="Shape 268" descr="Image result for Italian peasant cartoon"/>
          <p:cNvPicPr preferRelativeResize="0"/>
          <p:nvPr/>
        </p:nvPicPr>
        <p:blipFill>
          <a:blip r:embed="rId5">
            <a:alphaModFix/>
          </a:blip>
          <a:stretch>
            <a:fillRect/>
          </a:stretch>
        </p:blipFill>
        <p:spPr>
          <a:xfrm>
            <a:off x="4982250" y="2629125"/>
            <a:ext cx="2002200" cy="2002200"/>
          </a:xfrm>
          <a:prstGeom prst="rect">
            <a:avLst/>
          </a:prstGeom>
          <a:noFill/>
          <a:ln>
            <a:noFill/>
          </a:ln>
        </p:spPr>
      </p:pic>
      <p:pic>
        <p:nvPicPr>
          <p:cNvPr id="269" name="Shape 269" descr="Image result for Italian priest caricature"/>
          <p:cNvPicPr preferRelativeResize="0"/>
          <p:nvPr/>
        </p:nvPicPr>
        <p:blipFill>
          <a:blip r:embed="rId6">
            <a:alphaModFix/>
          </a:blip>
          <a:stretch>
            <a:fillRect/>
          </a:stretch>
        </p:blipFill>
        <p:spPr>
          <a:xfrm>
            <a:off x="3344450" y="2629125"/>
            <a:ext cx="1457550" cy="2174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Salo Republic and World War II</a:t>
            </a:r>
            <a:endParaRPr/>
          </a:p>
        </p:txBody>
      </p:sp>
      <p:sp>
        <p:nvSpPr>
          <p:cNvPr id="275" name="Shape 2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2400">
                <a:solidFill>
                  <a:schemeClr val="dk1"/>
                </a:solidFill>
                <a:latin typeface="Comic Sans MS"/>
                <a:ea typeface="Comic Sans MS"/>
                <a:cs typeface="Comic Sans MS"/>
                <a:sym typeface="Comic Sans MS"/>
              </a:rPr>
              <a:t>Read through pages and design your character - they can either be a partisan, a civilian or a member of the Salo Republic - give them a name and consider what their thoughts, priorities, fears are at this stage of the war. </a:t>
            </a:r>
            <a:endParaRPr sz="2400">
              <a:solidFill>
                <a:schemeClr val="dk1"/>
              </a:solidFill>
              <a:latin typeface="Comic Sans MS"/>
              <a:ea typeface="Comic Sans MS"/>
              <a:cs typeface="Comic Sans MS"/>
              <a:sym typeface="Comic Sans MS"/>
            </a:endParaRPr>
          </a:p>
          <a:p>
            <a:pPr marL="0" lvl="0" indent="0">
              <a:spcBef>
                <a:spcPts val="0"/>
              </a:spcBef>
              <a:spcAft>
                <a:spcPts val="1600"/>
              </a:spcAft>
              <a:buNone/>
            </a:pPr>
            <a:endParaRPr sz="24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iz">
  <a:themeElements>
    <a:clrScheme name="Custom 233">
      <a:dk1>
        <a:srgbClr val="000000"/>
      </a:dk1>
      <a:lt1>
        <a:srgbClr val="FFFFFF"/>
      </a:lt1>
      <a:dk2>
        <a:srgbClr val="2388DB"/>
      </a:dk2>
      <a:lt2>
        <a:srgbClr val="BBD7F8"/>
      </a:lt2>
      <a:accent1>
        <a:srgbClr val="80B606"/>
      </a:accent1>
      <a:accent2>
        <a:srgbClr val="E29F1D"/>
      </a:accent2>
      <a:accent3>
        <a:srgbClr val="1D6FB2"/>
      </a:accent3>
      <a:accent4>
        <a:srgbClr val="3FAC98"/>
      </a:accent4>
      <a:accent5>
        <a:srgbClr val="5B57BB"/>
      </a:accent5>
      <a:accent6>
        <a:srgbClr val="D1505E"/>
      </a:accent6>
      <a:hlink>
        <a:srgbClr val="185DA2"/>
      </a:hlink>
      <a:folHlink>
        <a:srgbClr val="0048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1272</Words>
  <Application>Microsoft Office PowerPoint</Application>
  <PresentationFormat>On-screen Show (16:9)</PresentationFormat>
  <Paragraphs>105</Paragraphs>
  <Slides>26</Slides>
  <Notes>26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26</vt:i4>
      </vt:variant>
    </vt:vector>
  </HeadingPairs>
  <TitlesOfParts>
    <vt:vector size="36" baseType="lpstr">
      <vt:lpstr>Roboto</vt:lpstr>
      <vt:lpstr>Lato</vt:lpstr>
      <vt:lpstr>Calibri</vt:lpstr>
      <vt:lpstr>Comic Sans MS</vt:lpstr>
      <vt:lpstr>Raleway</vt:lpstr>
      <vt:lpstr>Arial</vt:lpstr>
      <vt:lpstr>Simple Light</vt:lpstr>
      <vt:lpstr>Biz</vt:lpstr>
      <vt:lpstr>Material</vt:lpstr>
      <vt:lpstr>Streamline</vt:lpstr>
      <vt:lpstr>Ideas on teaching history in Italian</vt:lpstr>
      <vt:lpstr>Aspects to note </vt:lpstr>
      <vt:lpstr>History focus at A Level </vt:lpstr>
      <vt:lpstr>Introduction to Italy </vt:lpstr>
      <vt:lpstr>Let’s get to grips with the geography.</vt:lpstr>
      <vt:lpstr>Italy in 1911: the historic background</vt:lpstr>
      <vt:lpstr>Engaging with the material to build understanding</vt:lpstr>
      <vt:lpstr>Finally</vt:lpstr>
      <vt:lpstr>Salo Republic and World War II</vt:lpstr>
      <vt:lpstr>Poster Activity</vt:lpstr>
      <vt:lpstr>Rationale </vt:lpstr>
      <vt:lpstr>Mussolini’s rise to power 1922</vt:lpstr>
      <vt:lpstr>Considering key factors</vt:lpstr>
      <vt:lpstr>Instructions </vt:lpstr>
      <vt:lpstr>Fascist Pizza Task </vt:lpstr>
      <vt:lpstr>PowerPoint Presentation</vt:lpstr>
      <vt:lpstr>Assessment of causation </vt:lpstr>
      <vt:lpstr>PowerPoint Presentation</vt:lpstr>
      <vt:lpstr>March on Rome </vt:lpstr>
      <vt:lpstr>PowerPoint Presentation</vt:lpstr>
      <vt:lpstr>Using images</vt:lpstr>
      <vt:lpstr>This enormous and flamboyant memorial  in Rome to Victor Emmanuel II was completed in 1911.  It was  built to commemorate the king who was the first ruler of united Italy. Why do you think they built it so many years after unification?</vt:lpstr>
      <vt:lpstr>PowerPoint Presentation</vt:lpstr>
      <vt:lpstr>PowerPoint Presentation</vt:lpstr>
      <vt:lpstr>Documentary making </vt:lpstr>
      <vt:lpstr>Youth in Fascist Italy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Ideas on teaching history in Italian</dc:title>
  <dc:creator>Staff   BROWN David</dc:creator>
  <cp:lastModifiedBy>Staff   BROWN David</cp:lastModifiedBy>
  <cp:revision>1</cp:revision>
  <dcterms:modified xsi:type="dcterms:W3CDTF">2018-03-06T19:21:15Z</dcterms:modified>
</cp:coreProperties>
</file>