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9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0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97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28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49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77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2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096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0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41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57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04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10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0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28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17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74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39D168-2093-4AE8-B82B-67163451942F}" type="datetimeFigureOut">
              <a:rPr lang="en-GB" smtClean="0"/>
              <a:t>06/08/2020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D59AAA-1855-4B3B-95C6-17B8565C37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72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dirty="0"/>
              <a:t>I </a:t>
            </a:r>
            <a:r>
              <a:rPr lang="en-GB" sz="8000" dirty="0" err="1"/>
              <a:t>pasti</a:t>
            </a:r>
            <a:r>
              <a:rPr lang="en-GB" sz="8000" dirty="0"/>
              <a:t>                              </a:t>
            </a:r>
            <a:endParaRPr lang="en-GB" sz="1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Leggi la lettera, traduci in inglese e rispondi.</a:t>
            </a:r>
          </a:p>
          <a:p>
            <a:r>
              <a:rPr lang="en-GB" dirty="0"/>
              <a:t>Read the letter, translate it into English and write a reply. Include pictures also.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5193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Ciao!</a:t>
            </a:r>
            <a:br>
              <a:rPr lang="en-GB" sz="2400" b="1" dirty="0">
                <a:latin typeface="Comic Sans MS" panose="030F0702030302020204" pitchFamily="66" charset="0"/>
              </a:rPr>
            </a:br>
            <a:r>
              <a:rPr lang="en-GB" sz="2400" b="1" dirty="0">
                <a:latin typeface="Comic Sans MS" panose="030F0702030302020204" pitchFamily="66" charset="0"/>
              </a:rPr>
              <a:t>Grazie per la tua lettera. Mi hai chiesto che cosa si mangia qui, in Italia, così ho scritto questa lettera con gli orari dei pasti, eccetera.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La mattina, alle sette, faccio </a:t>
            </a:r>
            <a:r>
              <a:rPr lang="en-GB" u="sng" dirty="0">
                <a:latin typeface="Comic Sans MS" panose="030F0702030302020204" pitchFamily="66" charset="0"/>
              </a:rPr>
              <a:t>colazione</a:t>
            </a:r>
            <a:r>
              <a:rPr lang="en-GB" dirty="0">
                <a:latin typeface="Comic Sans MS" panose="030F0702030302020204" pitchFamily="66" charset="0"/>
              </a:rPr>
              <a:t>. Bevo caffellatte e qualche volta mangio dei biscotti o un cornetto.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65" y="3867942"/>
            <a:ext cx="2524125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12" y="376793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48" y="4001292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7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Poi, alle dieci e mezza, a scuola, faccio </a:t>
            </a:r>
            <a:r>
              <a:rPr lang="en-GB" u="sng" dirty="0">
                <a:latin typeface="Comic Sans MS" panose="030F0702030302020204" pitchFamily="66" charset="0"/>
              </a:rPr>
              <a:t>merenda</a:t>
            </a:r>
            <a:r>
              <a:rPr lang="en-GB" dirty="0">
                <a:latin typeface="Comic Sans MS" panose="030F0702030302020204" pitchFamily="66" charset="0"/>
              </a:rPr>
              <a:t> e prendo un panino. Infatti, alle dieci e mezza si vendono panini a scuola, e molte ragazze ne mangiano uno.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28" y="4280956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319" y="4064602"/>
            <a:ext cx="249555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69" y="3933973"/>
            <a:ext cx="1646601" cy="20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La scuola finisce all’una e mezza. Torno a casa e cominciamo </a:t>
            </a:r>
            <a:r>
              <a:rPr lang="en-GB" u="sng" dirty="0">
                <a:latin typeface="Comic Sans MS" panose="030F0702030302020204" pitchFamily="66" charset="0"/>
              </a:rPr>
              <a:t>il pranzo </a:t>
            </a:r>
            <a:r>
              <a:rPr lang="en-GB" dirty="0">
                <a:latin typeface="Comic Sans MS" panose="030F0702030302020204" pitchFamily="66" charset="0"/>
              </a:rPr>
              <a:t>verso le due. Cominciamo sempre con la pastasciutta (spaghetti, lasagne, ecc.) e poi mangiamo un po’ di carne con verdura cotta o dell’insalata. Finiamo con il formaggio o la frutta.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666206"/>
            <a:ext cx="2090057" cy="1890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83" y="708056"/>
            <a:ext cx="4702629" cy="1713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319" y="4723719"/>
            <a:ext cx="2876550" cy="1590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06" y="4761818"/>
            <a:ext cx="3028950" cy="1514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4657658"/>
            <a:ext cx="3364502" cy="2200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10" y="710958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1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La sera mangiamo </a:t>
            </a:r>
            <a:r>
              <a:rPr lang="en-GB" u="sng" dirty="0">
                <a:latin typeface="Comic Sans MS" panose="030F0702030302020204" pitchFamily="66" charset="0"/>
              </a:rPr>
              <a:t>la cena </a:t>
            </a:r>
            <a:r>
              <a:rPr lang="en-GB" dirty="0">
                <a:latin typeface="Comic Sans MS" panose="030F0702030302020204" pitchFamily="66" charset="0"/>
              </a:rPr>
              <a:t>alle otto, otto e mezza. Cominciamo con un </a:t>
            </a:r>
            <a:r>
              <a:rPr lang="en-GB" dirty="0" err="1">
                <a:latin typeface="Comic Sans MS" panose="030F0702030302020204" pitchFamily="66" charset="0"/>
              </a:rPr>
              <a:t>po</a:t>
            </a:r>
            <a:r>
              <a:rPr lang="en-GB" dirty="0">
                <a:latin typeface="Comic Sans MS" panose="030F0702030302020204" pitchFamily="66" charset="0"/>
              </a:rPr>
              <a:t>’ di minestra e poi spesso mangiamo qualcosa di freddo, come affettato e verdure, o qualche volta mangiamo delle uova o un’insalata russa. Per dessert, mangiamo della macedonia o un gelato.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24" y="4060001"/>
            <a:ext cx="3280956" cy="209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32" y="4234944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22" y="796147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7" y="762527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2" y="728132"/>
            <a:ext cx="249555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85" y="748739"/>
            <a:ext cx="2724150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6" y="4477430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1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>
                <a:latin typeface="Comic Sans MS" panose="030F0702030302020204" pitchFamily="66" charset="0"/>
              </a:rPr>
              <a:t>Ti piacerà il cibo italiano, spero! Che cosa si mangia nella tua famiglia? A che ora mangiate?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Tanti saluti da Lucia.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Reply to Lucia’s letter</a:t>
            </a:r>
            <a:r>
              <a:rPr lang="en-GB"/>
              <a:t>. </a:t>
            </a:r>
          </a:p>
          <a:p>
            <a:r>
              <a:rPr lang="en-GB"/>
              <a:t>Follow </a:t>
            </a:r>
            <a:r>
              <a:rPr lang="en-GB" dirty="0"/>
              <a:t>the structure of her letter and include pictures of the food you mention.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976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</TotalTime>
  <Words>271</Words>
  <Application>Microsoft Macintosh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Comic Sans MS</vt:lpstr>
      <vt:lpstr>Garamond</vt:lpstr>
      <vt:lpstr>Organic</vt:lpstr>
      <vt:lpstr>I pasti                              </vt:lpstr>
      <vt:lpstr>Ciao! Grazie per la tua lettera. Mi hai chiesto che cosa si mangia qui, in Italia, così ho scritto questa lettera con gli orari dei pasti, eccetera.</vt:lpstr>
      <vt:lpstr>Poi, alle dieci e mezza, a scuola, faccio merenda e prendo un panino. Infatti, alle dieci e mezza si vendono panini a scuola, e molte ragazze ne mangiano uno.</vt:lpstr>
      <vt:lpstr>PowerPoint Presentation</vt:lpstr>
      <vt:lpstr>PowerPoint Presentation</vt:lpstr>
      <vt:lpstr>Ti piacerà il cibo italiano, spero! Che cosa si mangia nella tua famiglia? A che ora mangiate? Tanti saluti da Lucia.</vt:lpstr>
    </vt:vector>
  </TitlesOfParts>
  <Company>Girls' Day School Trust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Venerdì, 26 giugno 2020</dc:title>
  <dc:creator>Durello, Mariarosa (SCHS) Staff</dc:creator>
  <cp:lastModifiedBy>Microsoft Office User</cp:lastModifiedBy>
  <cp:revision>17</cp:revision>
  <dcterms:created xsi:type="dcterms:W3CDTF">2020-06-23T07:20:19Z</dcterms:created>
  <dcterms:modified xsi:type="dcterms:W3CDTF">2020-08-06T10:35:16Z</dcterms:modified>
</cp:coreProperties>
</file>