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57" r:id="rId3"/>
    <p:sldId id="258" r:id="rId4"/>
    <p:sldId id="279" r:id="rId5"/>
    <p:sldId id="269" r:id="rId6"/>
    <p:sldId id="270" r:id="rId7"/>
    <p:sldId id="284" r:id="rId8"/>
    <p:sldId id="259" r:id="rId9"/>
    <p:sldId id="280" r:id="rId10"/>
    <p:sldId id="260" r:id="rId11"/>
    <p:sldId id="281" r:id="rId12"/>
    <p:sldId id="271" r:id="rId13"/>
    <p:sldId id="261" r:id="rId14"/>
    <p:sldId id="282" r:id="rId15"/>
    <p:sldId id="272" r:id="rId16"/>
    <p:sldId id="262" r:id="rId17"/>
    <p:sldId id="283"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65"/>
  </p:normalViewPr>
  <p:slideViewPr>
    <p:cSldViewPr snapToGrid="0" snapToObjects="1">
      <p:cViewPr varScale="1">
        <p:scale>
          <a:sx n="81" d="100"/>
          <a:sy n="81" d="100"/>
        </p:scale>
        <p:origin x="84" y="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7A722F-B574-8147-85D8-C267B2899CFA}" type="datetimeFigureOut">
              <a:rPr lang="en-US" smtClean="0"/>
              <a:t>7/12/2017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3B4D2C-5970-7B4E-8A74-B79730E42B60}" type="slidenum">
              <a:rPr lang="en-US" smtClean="0"/>
              <a:t>‹#›</a:t>
            </a:fld>
            <a:endParaRPr lang="en-US"/>
          </a:p>
        </p:txBody>
      </p:sp>
    </p:spTree>
    <p:extLst>
      <p:ext uri="{BB962C8B-B14F-4D97-AF65-F5344CB8AC3E}">
        <p14:creationId xmlns:p14="http://schemas.microsoft.com/office/powerpoint/2010/main" val="1926957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BADDEA-9BC6-F44D-8061-4FA8EFE74B42}" type="datetimeFigureOut">
              <a:rPr lang="en-US" smtClean="0"/>
              <a:t>7/12/2017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1FCBF8-EDBB-DA46-AAFD-EF7C882C0DFF}" type="slidenum">
              <a:rPr lang="en-US" smtClean="0"/>
              <a:t>‹#›</a:t>
            </a:fld>
            <a:endParaRPr lang="en-US"/>
          </a:p>
        </p:txBody>
      </p:sp>
    </p:spTree>
    <p:extLst>
      <p:ext uri="{BB962C8B-B14F-4D97-AF65-F5344CB8AC3E}">
        <p14:creationId xmlns:p14="http://schemas.microsoft.com/office/powerpoint/2010/main" val="853323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BADDEA-9BC6-F44D-8061-4FA8EFE74B42}" type="datetimeFigureOut">
              <a:rPr lang="en-US" smtClean="0"/>
              <a:t>7/12/2017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1FCBF8-EDBB-DA46-AAFD-EF7C882C0DFF}" type="slidenum">
              <a:rPr lang="en-US" smtClean="0"/>
              <a:t>‹#›</a:t>
            </a:fld>
            <a:endParaRPr lang="en-US"/>
          </a:p>
        </p:txBody>
      </p:sp>
    </p:spTree>
    <p:extLst>
      <p:ext uri="{BB962C8B-B14F-4D97-AF65-F5344CB8AC3E}">
        <p14:creationId xmlns:p14="http://schemas.microsoft.com/office/powerpoint/2010/main" val="106706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BADDEA-9BC6-F44D-8061-4FA8EFE74B42}" type="datetimeFigureOut">
              <a:rPr lang="en-US" smtClean="0"/>
              <a:t>7/12/2017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1FCBF8-EDBB-DA46-AAFD-EF7C882C0DFF}" type="slidenum">
              <a:rPr lang="en-US" smtClean="0"/>
              <a:t>‹#›</a:t>
            </a:fld>
            <a:endParaRPr lang="en-US"/>
          </a:p>
        </p:txBody>
      </p:sp>
    </p:spTree>
    <p:extLst>
      <p:ext uri="{BB962C8B-B14F-4D97-AF65-F5344CB8AC3E}">
        <p14:creationId xmlns:p14="http://schemas.microsoft.com/office/powerpoint/2010/main" val="556174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BADDEA-9BC6-F44D-8061-4FA8EFE74B42}" type="datetimeFigureOut">
              <a:rPr lang="en-US" smtClean="0"/>
              <a:t>7/12/2017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1FCBF8-EDBB-DA46-AAFD-EF7C882C0DFF}" type="slidenum">
              <a:rPr lang="en-US" smtClean="0"/>
              <a:t>‹#›</a:t>
            </a:fld>
            <a:endParaRPr lang="en-US"/>
          </a:p>
        </p:txBody>
      </p:sp>
    </p:spTree>
    <p:extLst>
      <p:ext uri="{BB962C8B-B14F-4D97-AF65-F5344CB8AC3E}">
        <p14:creationId xmlns:p14="http://schemas.microsoft.com/office/powerpoint/2010/main" val="908185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BADDEA-9BC6-F44D-8061-4FA8EFE74B42}" type="datetimeFigureOut">
              <a:rPr lang="en-US" smtClean="0"/>
              <a:t>7/12/2017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1FCBF8-EDBB-DA46-AAFD-EF7C882C0DFF}" type="slidenum">
              <a:rPr lang="en-US" smtClean="0"/>
              <a:t>‹#›</a:t>
            </a:fld>
            <a:endParaRPr lang="en-US"/>
          </a:p>
        </p:txBody>
      </p:sp>
    </p:spTree>
    <p:extLst>
      <p:ext uri="{BB962C8B-B14F-4D97-AF65-F5344CB8AC3E}">
        <p14:creationId xmlns:p14="http://schemas.microsoft.com/office/powerpoint/2010/main" val="1711335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BADDEA-9BC6-F44D-8061-4FA8EFE74B42}" type="datetimeFigureOut">
              <a:rPr lang="en-US" smtClean="0"/>
              <a:t>7/12/2017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1FCBF8-EDBB-DA46-AAFD-EF7C882C0DFF}" type="slidenum">
              <a:rPr lang="en-US" smtClean="0"/>
              <a:t>‹#›</a:t>
            </a:fld>
            <a:endParaRPr lang="en-US"/>
          </a:p>
        </p:txBody>
      </p:sp>
    </p:spTree>
    <p:extLst>
      <p:ext uri="{BB962C8B-B14F-4D97-AF65-F5344CB8AC3E}">
        <p14:creationId xmlns:p14="http://schemas.microsoft.com/office/powerpoint/2010/main" val="1163936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BADDEA-9BC6-F44D-8061-4FA8EFE74B42}" type="datetimeFigureOut">
              <a:rPr lang="en-US" smtClean="0"/>
              <a:t>7/12/2017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1FCBF8-EDBB-DA46-AAFD-EF7C882C0DFF}" type="slidenum">
              <a:rPr lang="en-US" smtClean="0"/>
              <a:t>‹#›</a:t>
            </a:fld>
            <a:endParaRPr lang="en-US"/>
          </a:p>
        </p:txBody>
      </p:sp>
    </p:spTree>
    <p:extLst>
      <p:ext uri="{BB962C8B-B14F-4D97-AF65-F5344CB8AC3E}">
        <p14:creationId xmlns:p14="http://schemas.microsoft.com/office/powerpoint/2010/main" val="851256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BADDEA-9BC6-F44D-8061-4FA8EFE74B42}" type="datetimeFigureOut">
              <a:rPr lang="en-US" smtClean="0"/>
              <a:t>7/12/2017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1FCBF8-EDBB-DA46-AAFD-EF7C882C0DFF}" type="slidenum">
              <a:rPr lang="en-US" smtClean="0"/>
              <a:t>‹#›</a:t>
            </a:fld>
            <a:endParaRPr lang="en-US"/>
          </a:p>
        </p:txBody>
      </p:sp>
    </p:spTree>
    <p:extLst>
      <p:ext uri="{BB962C8B-B14F-4D97-AF65-F5344CB8AC3E}">
        <p14:creationId xmlns:p14="http://schemas.microsoft.com/office/powerpoint/2010/main" val="539972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BADDEA-9BC6-F44D-8061-4FA8EFE74B42}" type="datetimeFigureOut">
              <a:rPr lang="en-US" smtClean="0"/>
              <a:t>7/12/2017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1FCBF8-EDBB-DA46-AAFD-EF7C882C0DFF}" type="slidenum">
              <a:rPr lang="en-US" smtClean="0"/>
              <a:t>‹#›</a:t>
            </a:fld>
            <a:endParaRPr lang="en-US"/>
          </a:p>
        </p:txBody>
      </p:sp>
    </p:spTree>
    <p:extLst>
      <p:ext uri="{BB962C8B-B14F-4D97-AF65-F5344CB8AC3E}">
        <p14:creationId xmlns:p14="http://schemas.microsoft.com/office/powerpoint/2010/main" val="59175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BADDEA-9BC6-F44D-8061-4FA8EFE74B42}" type="datetimeFigureOut">
              <a:rPr lang="en-US" smtClean="0"/>
              <a:t>7/12/2017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1FCBF8-EDBB-DA46-AAFD-EF7C882C0DFF}" type="slidenum">
              <a:rPr lang="en-US" smtClean="0"/>
              <a:t>‹#›</a:t>
            </a:fld>
            <a:endParaRPr lang="en-US"/>
          </a:p>
        </p:txBody>
      </p:sp>
    </p:spTree>
    <p:extLst>
      <p:ext uri="{BB962C8B-B14F-4D97-AF65-F5344CB8AC3E}">
        <p14:creationId xmlns:p14="http://schemas.microsoft.com/office/powerpoint/2010/main" val="284456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BADDEA-9BC6-F44D-8061-4FA8EFE74B42}" type="datetimeFigureOut">
              <a:rPr lang="en-US" smtClean="0"/>
              <a:t>7/12/2017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1FCBF8-EDBB-DA46-AAFD-EF7C882C0DFF}" type="slidenum">
              <a:rPr lang="en-US" smtClean="0"/>
              <a:t>‹#›</a:t>
            </a:fld>
            <a:endParaRPr lang="en-US"/>
          </a:p>
        </p:txBody>
      </p:sp>
    </p:spTree>
    <p:extLst>
      <p:ext uri="{BB962C8B-B14F-4D97-AF65-F5344CB8AC3E}">
        <p14:creationId xmlns:p14="http://schemas.microsoft.com/office/powerpoint/2010/main" val="559326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BADDEA-9BC6-F44D-8061-4FA8EFE74B42}" type="datetimeFigureOut">
              <a:rPr lang="en-US" smtClean="0"/>
              <a:t>7/12/2017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1FCBF8-EDBB-DA46-AAFD-EF7C882C0DFF}" type="slidenum">
              <a:rPr lang="en-US" smtClean="0"/>
              <a:t>‹#›</a:t>
            </a:fld>
            <a:endParaRPr lang="en-US"/>
          </a:p>
        </p:txBody>
      </p:sp>
    </p:spTree>
    <p:extLst>
      <p:ext uri="{BB962C8B-B14F-4D97-AF65-F5344CB8AC3E}">
        <p14:creationId xmlns:p14="http://schemas.microsoft.com/office/powerpoint/2010/main" val="1804591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13800" b="1" smtClean="0"/>
              <a:t>Traduzione</a:t>
            </a:r>
            <a:endParaRPr lang="en-US" sz="13800" b="1" dirty="0"/>
          </a:p>
        </p:txBody>
      </p:sp>
      <p:sp>
        <p:nvSpPr>
          <p:cNvPr id="3" name="Subtitle 2"/>
          <p:cNvSpPr>
            <a:spLocks noGrp="1"/>
          </p:cNvSpPr>
          <p:nvPr>
            <p:ph type="subTitle" idx="1"/>
          </p:nvPr>
        </p:nvSpPr>
        <p:spPr/>
        <p:txBody>
          <a:bodyPr>
            <a:normAutofit/>
          </a:bodyPr>
          <a:lstStyle/>
          <a:p>
            <a:r>
              <a:rPr lang="en-US" sz="4800" b="1" smtClean="0"/>
              <a:t>Foundation</a:t>
            </a:r>
            <a:endParaRPr lang="en-US" sz="4800" b="1"/>
          </a:p>
        </p:txBody>
      </p:sp>
    </p:spTree>
    <p:extLst>
      <p:ext uri="{BB962C8B-B14F-4D97-AF65-F5344CB8AC3E}">
        <p14:creationId xmlns:p14="http://schemas.microsoft.com/office/powerpoint/2010/main" val="1782225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sz="7200" b="1" u="sng" dirty="0"/>
              <a:t>School: school rules </a:t>
            </a:r>
          </a:p>
        </p:txBody>
      </p:sp>
      <p:sp>
        <p:nvSpPr>
          <p:cNvPr id="3" name="Content Placeholder 2"/>
          <p:cNvSpPr>
            <a:spLocks noGrp="1"/>
          </p:cNvSpPr>
          <p:nvPr>
            <p:ph idx="1"/>
          </p:nvPr>
        </p:nvSpPr>
        <p:spPr>
          <a:xfrm>
            <a:off x="0" y="1450845"/>
            <a:ext cx="12192000" cy="5167312"/>
          </a:xfrm>
        </p:spPr>
        <p:txBody>
          <a:bodyPr>
            <a:normAutofit/>
          </a:bodyPr>
          <a:lstStyle/>
          <a:p>
            <a:pPr marL="0" indent="0" algn="ctr">
              <a:lnSpc>
                <a:spcPct val="100000"/>
              </a:lnSpc>
              <a:spcBef>
                <a:spcPts val="0"/>
              </a:spcBef>
              <a:buNone/>
            </a:pPr>
            <a:r>
              <a:rPr lang="en-US" sz="3600" b="1" dirty="0" smtClean="0"/>
              <a:t>A Genova le </a:t>
            </a:r>
            <a:r>
              <a:rPr lang="en-US" sz="3600" b="1" dirty="0" err="1" smtClean="0"/>
              <a:t>lezioni</a:t>
            </a:r>
            <a:r>
              <a:rPr lang="en-US" sz="3600" b="1" dirty="0" smtClean="0"/>
              <a:t> </a:t>
            </a:r>
            <a:r>
              <a:rPr lang="en-US" sz="3600" b="1" dirty="0" err="1" smtClean="0"/>
              <a:t>alla</a:t>
            </a:r>
            <a:r>
              <a:rPr lang="en-US" sz="3600" b="1" dirty="0" smtClean="0"/>
              <a:t> </a:t>
            </a:r>
            <a:r>
              <a:rPr lang="en-US" sz="3600" b="1" dirty="0" err="1" smtClean="0"/>
              <a:t>scuola</a:t>
            </a:r>
            <a:r>
              <a:rPr lang="en-US" sz="3600" b="1" dirty="0" smtClean="0"/>
              <a:t> </a:t>
            </a:r>
            <a:r>
              <a:rPr lang="en-US" sz="3600" b="1" dirty="0" err="1" smtClean="0"/>
              <a:t>superiore</a:t>
            </a:r>
            <a:r>
              <a:rPr lang="en-US" sz="3600" b="1" dirty="0" smtClean="0"/>
              <a:t> </a:t>
            </a:r>
            <a:r>
              <a:rPr lang="en-US" sz="3600" b="1" dirty="0" err="1" smtClean="0"/>
              <a:t>cominciano</a:t>
            </a:r>
            <a:r>
              <a:rPr lang="en-US" sz="3600" b="1" dirty="0" smtClean="0"/>
              <a:t> </a:t>
            </a:r>
            <a:r>
              <a:rPr lang="en-US" sz="3600" b="1" dirty="0" err="1" smtClean="0"/>
              <a:t>alle</a:t>
            </a:r>
            <a:r>
              <a:rPr lang="en-US" sz="3600" b="1" dirty="0" smtClean="0"/>
              <a:t> 8 di </a:t>
            </a:r>
            <a:r>
              <a:rPr lang="en-US" sz="3600" b="1" dirty="0" err="1" smtClean="0"/>
              <a:t>mattina</a:t>
            </a:r>
            <a:r>
              <a:rPr lang="en-US" sz="3600" b="1" dirty="0" smtClean="0"/>
              <a:t>. </a:t>
            </a:r>
            <a:r>
              <a:rPr lang="en-US" sz="3600" b="1" dirty="0" err="1" smtClean="0"/>
              <a:t>Gli</a:t>
            </a:r>
            <a:r>
              <a:rPr lang="en-US" sz="3600" b="1" dirty="0" smtClean="0"/>
              <a:t> </a:t>
            </a:r>
            <a:r>
              <a:rPr lang="en-US" sz="3600" b="1" dirty="0" err="1" smtClean="0"/>
              <a:t>studenti</a:t>
            </a:r>
            <a:r>
              <a:rPr lang="en-US" sz="3600" b="1" dirty="0" smtClean="0"/>
              <a:t> </a:t>
            </a:r>
            <a:r>
              <a:rPr lang="en-US" sz="3600" b="1" dirty="0" err="1" smtClean="0"/>
              <a:t>devono</a:t>
            </a:r>
            <a:r>
              <a:rPr lang="en-US" sz="3600" b="1" dirty="0" smtClean="0"/>
              <a:t> </a:t>
            </a:r>
            <a:r>
              <a:rPr lang="en-US" sz="3600" b="1" dirty="0" err="1" smtClean="0"/>
              <a:t>arrivare</a:t>
            </a:r>
            <a:r>
              <a:rPr lang="en-US" sz="3600" b="1" dirty="0" smtClean="0"/>
              <a:t> in </a:t>
            </a:r>
            <a:r>
              <a:rPr lang="en-US" sz="3600" b="1" dirty="0" err="1" smtClean="0"/>
              <a:t>orario</a:t>
            </a:r>
            <a:r>
              <a:rPr lang="en-US" sz="3600" b="1" dirty="0" smtClean="0"/>
              <a:t>. </a:t>
            </a:r>
            <a:r>
              <a:rPr lang="en-US" sz="3600" b="1" dirty="0" err="1" smtClean="0"/>
              <a:t>Bisogna</a:t>
            </a:r>
            <a:r>
              <a:rPr lang="en-US" sz="3600" b="1" dirty="0" smtClean="0"/>
              <a:t> </a:t>
            </a:r>
            <a:r>
              <a:rPr lang="en-US" sz="3600" b="1" dirty="0" err="1" smtClean="0"/>
              <a:t>rispettare</a:t>
            </a:r>
            <a:r>
              <a:rPr lang="en-US" sz="3600" b="1" dirty="0" smtClean="0"/>
              <a:t> </a:t>
            </a:r>
            <a:r>
              <a:rPr lang="en-US" sz="3600" b="1" dirty="0" err="1" smtClean="0"/>
              <a:t>gli</a:t>
            </a:r>
            <a:r>
              <a:rPr lang="en-US" sz="3600" b="1" dirty="0" smtClean="0"/>
              <a:t> </a:t>
            </a:r>
            <a:r>
              <a:rPr lang="en-US" sz="3600" b="1" dirty="0" err="1" smtClean="0"/>
              <a:t>adulti</a:t>
            </a:r>
            <a:r>
              <a:rPr lang="en-US" sz="3600" b="1" dirty="0" smtClean="0"/>
              <a:t>. I </a:t>
            </a:r>
            <a:r>
              <a:rPr lang="en-US" sz="3600" b="1" dirty="0" err="1" smtClean="0"/>
              <a:t>cellulari</a:t>
            </a:r>
            <a:r>
              <a:rPr lang="en-US" sz="3600" b="1" dirty="0" smtClean="0"/>
              <a:t> e </a:t>
            </a:r>
            <a:r>
              <a:rPr lang="en-US" sz="3600" b="1" dirty="0" err="1" smtClean="0"/>
              <a:t>gli</a:t>
            </a:r>
            <a:r>
              <a:rPr lang="en-US" sz="3600" b="1" dirty="0" smtClean="0"/>
              <a:t> </a:t>
            </a:r>
            <a:r>
              <a:rPr lang="en-US" sz="3600" b="1" dirty="0" err="1" smtClean="0"/>
              <a:t>apparecchi</a:t>
            </a:r>
            <a:r>
              <a:rPr lang="en-US" sz="3600" b="1" dirty="0" smtClean="0"/>
              <a:t> </a:t>
            </a:r>
            <a:r>
              <a:rPr lang="en-US" sz="3600" b="1" dirty="0" err="1" smtClean="0"/>
              <a:t>elettronici</a:t>
            </a:r>
            <a:r>
              <a:rPr lang="en-US" sz="3600" b="1" dirty="0" smtClean="0"/>
              <a:t> </a:t>
            </a:r>
            <a:r>
              <a:rPr lang="en-US" sz="3600" b="1" dirty="0" err="1" smtClean="0"/>
              <a:t>sono</a:t>
            </a:r>
            <a:r>
              <a:rPr lang="en-US" sz="3600" b="1" dirty="0" smtClean="0"/>
              <a:t> </a:t>
            </a:r>
            <a:r>
              <a:rPr lang="en-US" sz="3600" b="1" dirty="0" err="1" smtClean="0"/>
              <a:t>proibiti</a:t>
            </a:r>
            <a:r>
              <a:rPr lang="en-US" sz="3600" b="1" dirty="0" smtClean="0"/>
              <a:t>. In </a:t>
            </a:r>
            <a:r>
              <a:rPr lang="en-US" sz="3600" b="1" dirty="0" err="1" smtClean="0"/>
              <a:t>passato</a:t>
            </a:r>
            <a:r>
              <a:rPr lang="en-US" sz="3600" b="1" dirty="0" smtClean="0"/>
              <a:t> </a:t>
            </a:r>
            <a:r>
              <a:rPr lang="en-US" sz="3600" b="1" dirty="0" err="1" smtClean="0"/>
              <a:t>si</a:t>
            </a:r>
            <a:r>
              <a:rPr lang="en-US" sz="3600" b="1" dirty="0" smtClean="0"/>
              <a:t> </a:t>
            </a:r>
            <a:r>
              <a:rPr lang="en-US" sz="3600" b="1" dirty="0" err="1" smtClean="0"/>
              <a:t>potevano</a:t>
            </a:r>
            <a:r>
              <a:rPr lang="en-US" sz="3600" b="1" dirty="0" smtClean="0"/>
              <a:t> </a:t>
            </a:r>
            <a:r>
              <a:rPr lang="en-US" sz="3600" b="1" dirty="0" err="1" smtClean="0"/>
              <a:t>utilizzare</a:t>
            </a:r>
            <a:r>
              <a:rPr lang="en-US" sz="3600" b="1" dirty="0" smtClean="0"/>
              <a:t>.</a:t>
            </a:r>
          </a:p>
          <a:p>
            <a:pPr marL="0" indent="0" algn="ctr">
              <a:lnSpc>
                <a:spcPct val="100000"/>
              </a:lnSpc>
              <a:spcBef>
                <a:spcPts val="0"/>
              </a:spcBef>
              <a:buNone/>
            </a:pPr>
            <a:endParaRPr lang="en-US" sz="3600" b="1" dirty="0"/>
          </a:p>
          <a:p>
            <a:pPr marL="0" indent="0" algn="ctr">
              <a:lnSpc>
                <a:spcPct val="100000"/>
              </a:lnSpc>
              <a:spcBef>
                <a:spcPts val="0"/>
              </a:spcBef>
              <a:buNone/>
            </a:pPr>
            <a:r>
              <a:rPr lang="en-US" sz="3600" b="1" dirty="0" smtClean="0">
                <a:solidFill>
                  <a:srgbClr val="002060"/>
                </a:solidFill>
              </a:rPr>
              <a:t>In Genoa lessons in secondary school start at 8 am. Students have to arrive on time. One must respect adults. Mobile phones and electronic appliances are forbidden. In the past they could be used.</a:t>
            </a:r>
          </a:p>
          <a:p>
            <a:pPr marL="0" indent="0" algn="ctr">
              <a:lnSpc>
                <a:spcPct val="100000"/>
              </a:lnSpc>
              <a:spcBef>
                <a:spcPts val="0"/>
              </a:spcBef>
              <a:buNone/>
            </a:pPr>
            <a:endParaRPr lang="en-US" sz="3600" b="1" dirty="0"/>
          </a:p>
          <a:p>
            <a:pPr marL="0" indent="0" algn="ctr">
              <a:lnSpc>
                <a:spcPct val="100000"/>
              </a:lnSpc>
              <a:spcBef>
                <a:spcPts val="0"/>
              </a:spcBef>
              <a:buNone/>
            </a:pPr>
            <a:endParaRPr lang="en-US" sz="3600" b="1" dirty="0" smtClean="0"/>
          </a:p>
          <a:p>
            <a:pPr marL="0" marR="0" lvl="0" indent="0" algn="ctr" defTabSz="914400" eaLnBrk="1" fontAlgn="auto" latinLnBrk="0" hangingPunct="1">
              <a:lnSpc>
                <a:spcPct val="100000"/>
              </a:lnSpc>
              <a:spcBef>
                <a:spcPts val="0"/>
              </a:spcBef>
              <a:spcAft>
                <a:spcPts val="0"/>
              </a:spcAft>
              <a:buClrTx/>
              <a:buSzTx/>
              <a:buFontTx/>
              <a:buNone/>
              <a:tabLst/>
              <a:defRPr/>
            </a:pPr>
            <a:endParaRPr lang="en-US" sz="3600" b="1" dirty="0"/>
          </a:p>
        </p:txBody>
      </p:sp>
      <p:sp>
        <p:nvSpPr>
          <p:cNvPr id="4" name="Rectangle 3"/>
          <p:cNvSpPr/>
          <p:nvPr/>
        </p:nvSpPr>
        <p:spPr>
          <a:xfrm>
            <a:off x="0" y="3930732"/>
            <a:ext cx="12192000" cy="29272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67721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342"/>
            <a:ext cx="10515600" cy="954010"/>
          </a:xfrm>
        </p:spPr>
        <p:txBody>
          <a:bodyPr>
            <a:normAutofit fontScale="90000"/>
          </a:bodyPr>
          <a:lstStyle/>
          <a:p>
            <a:pPr algn="ctr"/>
            <a:r>
              <a:rPr lang="en-US" sz="6600" b="1" u="sng" dirty="0"/>
              <a:t>School: school trips </a:t>
            </a:r>
          </a:p>
        </p:txBody>
      </p:sp>
      <p:sp>
        <p:nvSpPr>
          <p:cNvPr id="3" name="Content Placeholder 2"/>
          <p:cNvSpPr>
            <a:spLocks noGrp="1"/>
          </p:cNvSpPr>
          <p:nvPr>
            <p:ph idx="1"/>
          </p:nvPr>
        </p:nvSpPr>
        <p:spPr>
          <a:xfrm>
            <a:off x="0" y="1109272"/>
            <a:ext cx="12192000" cy="5748728"/>
          </a:xfrm>
        </p:spPr>
        <p:txBody>
          <a:bodyPr>
            <a:normAutofit/>
          </a:bodyPr>
          <a:lstStyle/>
          <a:p>
            <a:pPr marL="0" indent="0" algn="ctr">
              <a:lnSpc>
                <a:spcPct val="100000"/>
              </a:lnSpc>
              <a:spcBef>
                <a:spcPts val="0"/>
              </a:spcBef>
              <a:buNone/>
            </a:pPr>
            <a:r>
              <a:rPr lang="en-US" sz="3600" b="1" dirty="0" err="1" smtClean="0"/>
              <a:t>Mi</a:t>
            </a:r>
            <a:r>
              <a:rPr lang="en-US" sz="3600" b="1" dirty="0" smtClean="0"/>
              <a:t> </a:t>
            </a:r>
            <a:r>
              <a:rPr lang="en-US" sz="3600" b="1" dirty="0" err="1" smtClean="0"/>
              <a:t>piacciono</a:t>
            </a:r>
            <a:r>
              <a:rPr lang="en-US" sz="3600" b="1" dirty="0" smtClean="0"/>
              <a:t> le </a:t>
            </a:r>
            <a:r>
              <a:rPr lang="en-US" sz="3600" b="1" dirty="0" err="1" smtClean="0"/>
              <a:t>scienze</a:t>
            </a:r>
            <a:r>
              <a:rPr lang="en-US" sz="3600" b="1" dirty="0" smtClean="0"/>
              <a:t>. La </a:t>
            </a:r>
            <a:r>
              <a:rPr lang="en-US" sz="3600" b="1" dirty="0" err="1" smtClean="0"/>
              <a:t>mia</a:t>
            </a:r>
            <a:r>
              <a:rPr lang="en-US" sz="3600" b="1" dirty="0" smtClean="0"/>
              <a:t> </a:t>
            </a:r>
            <a:r>
              <a:rPr lang="en-US" sz="3600" b="1" dirty="0" err="1" smtClean="0"/>
              <a:t>scuola</a:t>
            </a:r>
            <a:r>
              <a:rPr lang="en-US" sz="3600" b="1" dirty="0" smtClean="0"/>
              <a:t> </a:t>
            </a:r>
            <a:r>
              <a:rPr lang="en-US" sz="3600" b="1" dirty="0" err="1" smtClean="0"/>
              <a:t>organizza</a:t>
            </a:r>
            <a:r>
              <a:rPr lang="en-US" sz="3600" b="1" dirty="0" smtClean="0"/>
              <a:t> </a:t>
            </a:r>
            <a:r>
              <a:rPr lang="en-US" sz="3600" b="1" dirty="0" err="1" smtClean="0"/>
              <a:t>numerose</a:t>
            </a:r>
            <a:r>
              <a:rPr lang="en-US" sz="3600" b="1" dirty="0" smtClean="0"/>
              <a:t> </a:t>
            </a:r>
            <a:r>
              <a:rPr lang="en-US" sz="3600" b="1" dirty="0" err="1" smtClean="0"/>
              <a:t>escursioni</a:t>
            </a:r>
            <a:r>
              <a:rPr lang="en-US" sz="3600" b="1" dirty="0" smtClean="0"/>
              <a:t> </a:t>
            </a:r>
            <a:r>
              <a:rPr lang="en-US" sz="3600" b="1" dirty="0" err="1" smtClean="0"/>
              <a:t>che</a:t>
            </a:r>
            <a:r>
              <a:rPr lang="en-US" sz="3600" b="1" dirty="0" smtClean="0"/>
              <a:t> </a:t>
            </a:r>
            <a:r>
              <a:rPr lang="en-US" sz="3600" b="1" dirty="0" err="1" smtClean="0"/>
              <a:t>sono</a:t>
            </a:r>
            <a:r>
              <a:rPr lang="en-US" sz="3600" b="1" dirty="0" smtClean="0"/>
              <a:t> </a:t>
            </a:r>
            <a:r>
              <a:rPr lang="en-US" sz="3600" b="1" dirty="0" err="1" smtClean="0"/>
              <a:t>sempre</a:t>
            </a:r>
            <a:r>
              <a:rPr lang="en-US" sz="3600" b="1" dirty="0" smtClean="0"/>
              <a:t> molto </a:t>
            </a:r>
            <a:r>
              <a:rPr lang="en-US" sz="3600" b="1" dirty="0" err="1" smtClean="0"/>
              <a:t>divertenti</a:t>
            </a:r>
            <a:r>
              <a:rPr lang="en-US" sz="3600" b="1" dirty="0" smtClean="0"/>
              <a:t> </a:t>
            </a:r>
            <a:r>
              <a:rPr lang="en-US" sz="3600" b="1" dirty="0" err="1" smtClean="0"/>
              <a:t>ed</a:t>
            </a:r>
            <a:r>
              <a:rPr lang="en-US" sz="3600" b="1" dirty="0" smtClean="0"/>
              <a:t> educative. In </a:t>
            </a:r>
            <a:r>
              <a:rPr lang="en-US" sz="3600" b="1" dirty="0" err="1" smtClean="0"/>
              <a:t>aprile</a:t>
            </a:r>
            <a:r>
              <a:rPr lang="en-US" sz="3600" b="1" dirty="0" smtClean="0"/>
              <a:t> </a:t>
            </a:r>
            <a:r>
              <a:rPr lang="en-US" sz="3600" b="1" dirty="0" err="1" smtClean="0"/>
              <a:t>siamo</a:t>
            </a:r>
            <a:r>
              <a:rPr lang="en-US" sz="3600" b="1" dirty="0" smtClean="0"/>
              <a:t> </a:t>
            </a:r>
            <a:r>
              <a:rPr lang="en-US" sz="3600" b="1" dirty="0" err="1" smtClean="0"/>
              <a:t>stati</a:t>
            </a:r>
            <a:r>
              <a:rPr lang="en-US" sz="3600" b="1" dirty="0" smtClean="0"/>
              <a:t> al </a:t>
            </a:r>
            <a:r>
              <a:rPr lang="en-US" sz="3600" b="1" dirty="0" err="1" smtClean="0"/>
              <a:t>museo</a:t>
            </a:r>
            <a:r>
              <a:rPr lang="en-US" sz="3600" b="1" dirty="0" smtClean="0"/>
              <a:t> </a:t>
            </a:r>
            <a:r>
              <a:rPr lang="en-US" sz="3600" b="1" dirty="0" err="1" smtClean="0"/>
              <a:t>dell’arte</a:t>
            </a:r>
            <a:r>
              <a:rPr lang="en-US" sz="3600" b="1" dirty="0" smtClean="0"/>
              <a:t> e </a:t>
            </a:r>
            <a:r>
              <a:rPr lang="en-US" sz="3600" b="1" dirty="0" err="1" smtClean="0"/>
              <a:t>delle</a:t>
            </a:r>
            <a:r>
              <a:rPr lang="en-US" sz="3600" b="1" dirty="0" smtClean="0"/>
              <a:t> </a:t>
            </a:r>
            <a:r>
              <a:rPr lang="en-US" sz="3600" b="1" dirty="0" err="1" smtClean="0"/>
              <a:t>scienze</a:t>
            </a:r>
            <a:r>
              <a:rPr lang="en-US" sz="3600" b="1" dirty="0" smtClean="0"/>
              <a:t> di Milano. </a:t>
            </a:r>
            <a:r>
              <a:rPr lang="en-US" sz="3600" b="1" dirty="0"/>
              <a:t>In </a:t>
            </a:r>
            <a:r>
              <a:rPr lang="en-US" sz="3600" b="1" dirty="0" err="1" smtClean="0"/>
              <a:t>futuro</a:t>
            </a:r>
            <a:r>
              <a:rPr lang="en-US" sz="3600" b="1" dirty="0" smtClean="0"/>
              <a:t>, </a:t>
            </a:r>
            <a:r>
              <a:rPr lang="en-US" sz="3600" b="1" dirty="0"/>
              <a:t>m</a:t>
            </a:r>
            <a:r>
              <a:rPr lang="en-US" sz="3600" b="1" dirty="0" smtClean="0"/>
              <a:t>i </a:t>
            </a:r>
            <a:r>
              <a:rPr lang="en-US" sz="3600" b="1" dirty="0" err="1" smtClean="0"/>
              <a:t>piacerebbe</a:t>
            </a:r>
            <a:r>
              <a:rPr lang="en-US" sz="3600" b="1" dirty="0" smtClean="0"/>
              <a:t> </a:t>
            </a:r>
            <a:r>
              <a:rPr lang="en-US" sz="3600" b="1" dirty="0" err="1" smtClean="0"/>
              <a:t>ritornarci</a:t>
            </a:r>
            <a:r>
              <a:rPr lang="en-US" sz="3600" b="1" dirty="0" smtClean="0"/>
              <a:t> con la </a:t>
            </a:r>
            <a:r>
              <a:rPr lang="en-US" sz="3600" b="1" dirty="0" err="1" smtClean="0"/>
              <a:t>mia</a:t>
            </a:r>
            <a:r>
              <a:rPr lang="en-US" sz="3600" b="1" dirty="0" smtClean="0"/>
              <a:t> </a:t>
            </a:r>
            <a:r>
              <a:rPr lang="en-US" sz="3600" b="1" dirty="0" err="1" smtClean="0"/>
              <a:t>famiglia</a:t>
            </a:r>
            <a:r>
              <a:rPr lang="en-US" sz="3600" b="1" dirty="0" smtClean="0"/>
              <a:t>.</a:t>
            </a:r>
          </a:p>
          <a:p>
            <a:pPr marL="0" indent="0" algn="ctr">
              <a:lnSpc>
                <a:spcPct val="100000"/>
              </a:lnSpc>
              <a:spcBef>
                <a:spcPts val="0"/>
              </a:spcBef>
              <a:buNone/>
            </a:pPr>
            <a:endParaRPr lang="en-US" sz="3600" b="1" dirty="0"/>
          </a:p>
          <a:p>
            <a:pPr marL="0" lvl="0" indent="0" algn="ctr">
              <a:lnSpc>
                <a:spcPct val="100000"/>
              </a:lnSpc>
              <a:spcBef>
                <a:spcPts val="0"/>
              </a:spcBef>
              <a:buNone/>
              <a:defRPr/>
            </a:pPr>
            <a:r>
              <a:rPr lang="en-US" sz="3600" b="1" dirty="0" smtClean="0">
                <a:solidFill>
                  <a:srgbClr val="002060"/>
                </a:solidFill>
              </a:rPr>
              <a:t>I like sciences. My school organizes several excursions which are always funny and educational. In April we went to the Art and S</a:t>
            </a:r>
            <a:r>
              <a:rPr lang="en-US" sz="3600" b="1" dirty="0">
                <a:solidFill>
                  <a:srgbClr val="002060"/>
                </a:solidFill>
              </a:rPr>
              <a:t>cience Museum </a:t>
            </a:r>
            <a:r>
              <a:rPr lang="en-US" sz="3600" b="1" dirty="0" smtClean="0">
                <a:solidFill>
                  <a:srgbClr val="002060"/>
                </a:solidFill>
              </a:rPr>
              <a:t>in Milan. In future I would like to go back there with my family. </a:t>
            </a:r>
            <a:endParaRPr lang="en-US" sz="3600" b="1" dirty="0">
              <a:solidFill>
                <a:srgbClr val="002060"/>
              </a:solidFill>
            </a:endParaRPr>
          </a:p>
        </p:txBody>
      </p:sp>
      <p:sp>
        <p:nvSpPr>
          <p:cNvPr id="4" name="Rectangle 3"/>
          <p:cNvSpPr/>
          <p:nvPr/>
        </p:nvSpPr>
        <p:spPr>
          <a:xfrm>
            <a:off x="0" y="3621974"/>
            <a:ext cx="12192000" cy="3236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7495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sz="6600" b="1" u="sng" dirty="0"/>
              <a:t>School: subjects </a:t>
            </a:r>
          </a:p>
        </p:txBody>
      </p:sp>
      <p:sp>
        <p:nvSpPr>
          <p:cNvPr id="3" name="Content Placeholder 2"/>
          <p:cNvSpPr>
            <a:spLocks noGrp="1"/>
          </p:cNvSpPr>
          <p:nvPr>
            <p:ph idx="1"/>
          </p:nvPr>
        </p:nvSpPr>
        <p:spPr>
          <a:xfrm>
            <a:off x="0" y="1128714"/>
            <a:ext cx="12192000" cy="5729286"/>
          </a:xfrm>
        </p:spPr>
        <p:txBody>
          <a:bodyPr>
            <a:normAutofit/>
          </a:bodyPr>
          <a:lstStyle/>
          <a:p>
            <a:pPr marL="0" indent="0" algn="ctr">
              <a:lnSpc>
                <a:spcPct val="100000"/>
              </a:lnSpc>
              <a:spcBef>
                <a:spcPts val="0"/>
              </a:spcBef>
              <a:buNone/>
            </a:pPr>
            <a:r>
              <a:rPr lang="en-US" sz="3600" b="1" dirty="0" smtClean="0"/>
              <a:t>Studio </a:t>
            </a:r>
            <a:r>
              <a:rPr lang="en-US" sz="3600" b="1" dirty="0" err="1" smtClean="0"/>
              <a:t>dieci</a:t>
            </a:r>
            <a:r>
              <a:rPr lang="en-US" sz="3600" b="1" dirty="0" smtClean="0"/>
              <a:t> </a:t>
            </a:r>
            <a:r>
              <a:rPr lang="en-US" sz="3600" b="1" dirty="0" err="1" smtClean="0"/>
              <a:t>materie</a:t>
            </a:r>
            <a:r>
              <a:rPr lang="en-US" sz="3600" b="1" dirty="0" smtClean="0"/>
              <a:t> a </a:t>
            </a:r>
            <a:r>
              <a:rPr lang="en-US" sz="3600" b="1" dirty="0" err="1" smtClean="0"/>
              <a:t>scuola</a:t>
            </a:r>
            <a:r>
              <a:rPr lang="en-US" sz="3600" b="1" dirty="0" smtClean="0"/>
              <a:t>. La </a:t>
            </a:r>
            <a:r>
              <a:rPr lang="en-US" sz="3600" b="1" dirty="0" err="1" smtClean="0"/>
              <a:t>mia</a:t>
            </a:r>
            <a:r>
              <a:rPr lang="en-US" sz="3600" b="1" dirty="0" smtClean="0"/>
              <a:t> </a:t>
            </a:r>
            <a:r>
              <a:rPr lang="en-US" sz="3600" b="1" dirty="0" err="1" smtClean="0"/>
              <a:t>materia</a:t>
            </a:r>
            <a:r>
              <a:rPr lang="en-US" sz="3600" b="1" dirty="0" smtClean="0"/>
              <a:t> </a:t>
            </a:r>
            <a:r>
              <a:rPr lang="en-US" sz="3600" b="1" dirty="0" err="1" smtClean="0"/>
              <a:t>preferita</a:t>
            </a:r>
            <a:r>
              <a:rPr lang="en-US" sz="3600" b="1" dirty="0" smtClean="0"/>
              <a:t> </a:t>
            </a:r>
            <a:r>
              <a:rPr lang="en-US" sz="3600" b="1" dirty="0" err="1" smtClean="0"/>
              <a:t>é</a:t>
            </a:r>
            <a:r>
              <a:rPr lang="en-US" sz="3600" b="1" dirty="0" smtClean="0"/>
              <a:t> la </a:t>
            </a:r>
            <a:r>
              <a:rPr lang="en-US" sz="3600" b="1" dirty="0" err="1" smtClean="0"/>
              <a:t>matematica</a:t>
            </a:r>
            <a:r>
              <a:rPr lang="en-US" sz="3600" b="1" dirty="0" smtClean="0"/>
              <a:t> e mi </a:t>
            </a:r>
            <a:r>
              <a:rPr lang="en-US" sz="3600" b="1" dirty="0" err="1" smtClean="0"/>
              <a:t>piace</a:t>
            </a:r>
            <a:r>
              <a:rPr lang="en-US" sz="3600" b="1" dirty="0" smtClean="0"/>
              <a:t> molto </a:t>
            </a:r>
            <a:r>
              <a:rPr lang="en-US" sz="3600" b="1" dirty="0" err="1" smtClean="0"/>
              <a:t>l’insegnante</a:t>
            </a:r>
            <a:r>
              <a:rPr lang="en-US" sz="3600" b="1" dirty="0" smtClean="0"/>
              <a:t> di </a:t>
            </a:r>
            <a:r>
              <a:rPr lang="en-US" sz="3600" b="1" dirty="0" err="1" smtClean="0"/>
              <a:t>inglese</a:t>
            </a:r>
            <a:r>
              <a:rPr lang="en-US" sz="3600" b="1" dirty="0" smtClean="0"/>
              <a:t>. La </a:t>
            </a:r>
            <a:r>
              <a:rPr lang="en-US" sz="3600" b="1" dirty="0" err="1" smtClean="0"/>
              <a:t>biologia</a:t>
            </a:r>
            <a:r>
              <a:rPr lang="en-US" sz="3600" b="1" dirty="0" smtClean="0"/>
              <a:t> non mi </a:t>
            </a:r>
            <a:r>
              <a:rPr lang="en-US" sz="3600" b="1" dirty="0" err="1" smtClean="0"/>
              <a:t>piace</a:t>
            </a:r>
            <a:r>
              <a:rPr lang="en-US" sz="3600" b="1" dirty="0" smtClean="0"/>
              <a:t> per </a:t>
            </a:r>
            <a:r>
              <a:rPr lang="en-US" sz="3600" b="1" dirty="0" err="1" smtClean="0"/>
              <a:t>niente</a:t>
            </a:r>
            <a:r>
              <a:rPr lang="en-US" sz="3600" b="1" dirty="0" smtClean="0"/>
              <a:t>, </a:t>
            </a:r>
            <a:r>
              <a:rPr lang="en-US" sz="3600" b="1" dirty="0" err="1" smtClean="0"/>
              <a:t>perché</a:t>
            </a:r>
            <a:r>
              <a:rPr lang="en-US" sz="3600" b="1" dirty="0" smtClean="0"/>
              <a:t> </a:t>
            </a:r>
            <a:r>
              <a:rPr lang="en-US" sz="3600" b="1" dirty="0" err="1" smtClean="0"/>
              <a:t>é</a:t>
            </a:r>
            <a:r>
              <a:rPr lang="en-US" sz="3600" b="1" dirty="0" smtClean="0"/>
              <a:t> difficile. </a:t>
            </a:r>
            <a:r>
              <a:rPr lang="en-US" sz="3600" b="1" dirty="0" err="1"/>
              <a:t>L</a:t>
            </a:r>
            <a:r>
              <a:rPr lang="en-US" sz="3600" b="1" dirty="0" err="1" smtClean="0"/>
              <a:t>’anno</a:t>
            </a:r>
            <a:r>
              <a:rPr lang="en-US" sz="3600" b="1" dirty="0" smtClean="0"/>
              <a:t> </a:t>
            </a:r>
            <a:r>
              <a:rPr lang="en-US" sz="3600" b="1" dirty="0" err="1" smtClean="0"/>
              <a:t>scorso</a:t>
            </a:r>
            <a:r>
              <a:rPr lang="en-US" sz="3600" b="1" dirty="0" smtClean="0"/>
              <a:t> ho </a:t>
            </a:r>
            <a:r>
              <a:rPr lang="en-US" sz="3600" b="1" dirty="0" err="1" smtClean="0"/>
              <a:t>preso</a:t>
            </a:r>
            <a:r>
              <a:rPr lang="en-US" sz="3600" b="1" dirty="0" smtClean="0"/>
              <a:t> </a:t>
            </a:r>
            <a:r>
              <a:rPr lang="en-US" sz="3600" b="1" dirty="0" err="1" smtClean="0"/>
              <a:t>bei</a:t>
            </a:r>
            <a:r>
              <a:rPr lang="en-US" sz="3600" b="1" dirty="0" smtClean="0"/>
              <a:t> </a:t>
            </a:r>
            <a:r>
              <a:rPr lang="en-US" sz="3600" b="1" dirty="0" err="1" smtClean="0"/>
              <a:t>voti</a:t>
            </a:r>
            <a:r>
              <a:rPr lang="en-US" sz="3600" b="1" dirty="0" smtClean="0"/>
              <a:t> di </a:t>
            </a:r>
            <a:r>
              <a:rPr lang="en-US" sz="3600" b="1" dirty="0" err="1" smtClean="0"/>
              <a:t>storia</a:t>
            </a:r>
            <a:r>
              <a:rPr lang="en-US" sz="3600" b="1" dirty="0" smtClean="0"/>
              <a:t>. </a:t>
            </a:r>
            <a:r>
              <a:rPr lang="en-US" sz="3600" b="1" dirty="0" err="1" smtClean="0"/>
              <a:t>Dopo</a:t>
            </a:r>
            <a:r>
              <a:rPr lang="en-US" sz="3600" b="1" dirty="0" smtClean="0"/>
              <a:t> le </a:t>
            </a:r>
            <a:r>
              <a:rPr lang="en-US" sz="3600" b="1" dirty="0" err="1" smtClean="0"/>
              <a:t>vacanze</a:t>
            </a:r>
            <a:r>
              <a:rPr lang="en-US" sz="3600" b="1" dirty="0" smtClean="0"/>
              <a:t> </a:t>
            </a:r>
            <a:r>
              <a:rPr lang="en-US" sz="3600" b="1" dirty="0" err="1" smtClean="0"/>
              <a:t>voglio</a:t>
            </a:r>
            <a:r>
              <a:rPr lang="en-US" sz="3600" b="1" dirty="0" smtClean="0"/>
              <a:t> fare </a:t>
            </a:r>
            <a:r>
              <a:rPr lang="en-US" sz="3600" b="1" dirty="0" err="1" smtClean="0"/>
              <a:t>più</a:t>
            </a:r>
            <a:r>
              <a:rPr lang="en-US" sz="3600" b="1" dirty="0" smtClean="0"/>
              <a:t> sport. </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3600" b="1" dirty="0"/>
          </a:p>
          <a:p>
            <a:pPr marL="0" marR="0" lvl="0" indent="0" algn="ctr" defTabSz="914400" eaLnBrk="1" fontAlgn="auto" latinLnBrk="0" hangingPunct="1">
              <a:lnSpc>
                <a:spcPct val="100000"/>
              </a:lnSpc>
              <a:spcBef>
                <a:spcPts val="0"/>
              </a:spcBef>
              <a:spcAft>
                <a:spcPts val="0"/>
              </a:spcAft>
              <a:buClrTx/>
              <a:buSzTx/>
              <a:buFontTx/>
              <a:buNone/>
              <a:tabLst/>
              <a:defRPr/>
            </a:pPr>
            <a:r>
              <a:rPr lang="en-US" sz="3600" b="1" dirty="0" smtClean="0">
                <a:solidFill>
                  <a:srgbClr val="002060"/>
                </a:solidFill>
              </a:rPr>
              <a:t>I study ten subjects at school. My </a:t>
            </a:r>
            <a:r>
              <a:rPr lang="en-US" sz="3600" b="1" dirty="0" err="1" smtClean="0">
                <a:solidFill>
                  <a:srgbClr val="002060"/>
                </a:solidFill>
              </a:rPr>
              <a:t>favourite</a:t>
            </a:r>
            <a:r>
              <a:rPr lang="en-US" sz="3600" b="1" dirty="0" smtClean="0">
                <a:solidFill>
                  <a:srgbClr val="002060"/>
                </a:solidFill>
              </a:rPr>
              <a:t> subject is </a:t>
            </a:r>
            <a:r>
              <a:rPr lang="en-US" sz="3600" b="1" dirty="0" err="1">
                <a:solidFill>
                  <a:srgbClr val="002060"/>
                </a:solidFill>
              </a:rPr>
              <a:t>M</a:t>
            </a:r>
            <a:r>
              <a:rPr lang="en-US" sz="3600" b="1" dirty="0" err="1" smtClean="0">
                <a:solidFill>
                  <a:srgbClr val="002060"/>
                </a:solidFill>
              </a:rPr>
              <a:t>aths</a:t>
            </a:r>
            <a:r>
              <a:rPr lang="en-US" sz="3600" b="1" dirty="0" smtClean="0">
                <a:solidFill>
                  <a:srgbClr val="002060"/>
                </a:solidFill>
              </a:rPr>
              <a:t> and I really like the </a:t>
            </a:r>
            <a:r>
              <a:rPr lang="en-US" sz="3600" b="1" dirty="0">
                <a:solidFill>
                  <a:srgbClr val="002060"/>
                </a:solidFill>
              </a:rPr>
              <a:t>E</a:t>
            </a:r>
            <a:r>
              <a:rPr lang="en-US" sz="3600" b="1" dirty="0" smtClean="0">
                <a:solidFill>
                  <a:srgbClr val="002060"/>
                </a:solidFill>
              </a:rPr>
              <a:t>nglish teacher. I don’t like Biology, at all, because it is difficult. Last year I got good marks in history. After the holidays I want to do more sport. </a:t>
            </a:r>
            <a:endParaRPr lang="en-US" sz="3600" b="1" dirty="0">
              <a:solidFill>
                <a:srgbClr val="002060"/>
              </a:solidFill>
            </a:endParaRPr>
          </a:p>
        </p:txBody>
      </p:sp>
      <p:sp>
        <p:nvSpPr>
          <p:cNvPr id="4" name="Rectangle 3"/>
          <p:cNvSpPr/>
          <p:nvPr/>
        </p:nvSpPr>
        <p:spPr>
          <a:xfrm>
            <a:off x="0" y="4215740"/>
            <a:ext cx="12192000" cy="26422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73255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Autofit/>
          </a:bodyPr>
          <a:lstStyle/>
          <a:p>
            <a:r>
              <a:rPr lang="en-US" sz="4800" b="1" u="sng" dirty="0" smtClean="0"/>
              <a:t>Future </a:t>
            </a:r>
            <a:r>
              <a:rPr lang="en-US" sz="4800" b="1" u="sng" dirty="0"/>
              <a:t>aspirations, study and work: </a:t>
            </a:r>
            <a:r>
              <a:rPr lang="en-US" sz="4800" b="1" u="sng" dirty="0" smtClean="0"/>
              <a:t>volunteering </a:t>
            </a:r>
            <a:endParaRPr lang="en-US" sz="4800" b="1" u="sng" dirty="0"/>
          </a:p>
        </p:txBody>
      </p:sp>
      <p:sp>
        <p:nvSpPr>
          <p:cNvPr id="3" name="Content Placeholder 2"/>
          <p:cNvSpPr>
            <a:spLocks noGrp="1"/>
          </p:cNvSpPr>
          <p:nvPr>
            <p:ph idx="1"/>
          </p:nvPr>
        </p:nvSpPr>
        <p:spPr>
          <a:xfrm>
            <a:off x="0" y="1325562"/>
            <a:ext cx="12192000" cy="5532437"/>
          </a:xfrm>
        </p:spPr>
        <p:txBody>
          <a:bodyPr>
            <a:normAutofit lnSpcReduction="10000"/>
          </a:bodyPr>
          <a:lstStyle/>
          <a:p>
            <a:pPr marL="0" indent="0" algn="ctr">
              <a:lnSpc>
                <a:spcPct val="100000"/>
              </a:lnSpc>
              <a:spcBef>
                <a:spcPts val="0"/>
              </a:spcBef>
              <a:buNone/>
            </a:pPr>
            <a:r>
              <a:rPr lang="en-US" sz="3600" b="1" dirty="0" smtClean="0"/>
              <a:t>Alessandro dice: “Ho </a:t>
            </a:r>
            <a:r>
              <a:rPr lang="en-US" sz="3600" b="1" dirty="0" err="1" smtClean="0"/>
              <a:t>sedici</a:t>
            </a:r>
            <a:r>
              <a:rPr lang="en-US" sz="3600" b="1" dirty="0" smtClean="0"/>
              <a:t> </a:t>
            </a:r>
            <a:r>
              <a:rPr lang="en-US" sz="3600" b="1" dirty="0" err="1" smtClean="0"/>
              <a:t>anni</a:t>
            </a:r>
            <a:r>
              <a:rPr lang="en-US" sz="3600" b="1" dirty="0" smtClean="0"/>
              <a:t> e </a:t>
            </a:r>
            <a:r>
              <a:rPr lang="en-US" sz="3600" b="1" dirty="0" err="1" smtClean="0"/>
              <a:t>vado</a:t>
            </a:r>
            <a:r>
              <a:rPr lang="en-US" sz="3600" b="1" dirty="0" smtClean="0"/>
              <a:t> al </a:t>
            </a:r>
            <a:r>
              <a:rPr lang="en-US" sz="3600" b="1" dirty="0" err="1" smtClean="0"/>
              <a:t>liceo</a:t>
            </a:r>
            <a:r>
              <a:rPr lang="en-US" sz="3600" b="1" dirty="0" smtClean="0"/>
              <a:t>. </a:t>
            </a:r>
            <a:r>
              <a:rPr lang="en-US" sz="3600" b="1" dirty="0" err="1" smtClean="0"/>
              <a:t>Faccio</a:t>
            </a:r>
            <a:r>
              <a:rPr lang="en-US" sz="3600" b="1" dirty="0" smtClean="0"/>
              <a:t> </a:t>
            </a:r>
            <a:r>
              <a:rPr lang="en-US" sz="3600" b="1" dirty="0" err="1" smtClean="0"/>
              <a:t>volontariato</a:t>
            </a:r>
            <a:r>
              <a:rPr lang="en-US" sz="3600" b="1" dirty="0" smtClean="0"/>
              <a:t> per </a:t>
            </a:r>
            <a:r>
              <a:rPr lang="en-US" sz="3600" b="1" dirty="0" err="1" smtClean="0"/>
              <a:t>un’organizzazione</a:t>
            </a:r>
            <a:r>
              <a:rPr lang="en-US" sz="3600" b="1" dirty="0" smtClean="0"/>
              <a:t> </a:t>
            </a:r>
            <a:r>
              <a:rPr lang="en-US" sz="3600" b="1" dirty="0" err="1" smtClean="0"/>
              <a:t>caritativa</a:t>
            </a:r>
            <a:r>
              <a:rPr lang="en-US" sz="3600" b="1" dirty="0" smtClean="0"/>
              <a:t>. </a:t>
            </a:r>
            <a:r>
              <a:rPr lang="en-US" sz="3600" b="1" dirty="0" err="1" smtClean="0"/>
              <a:t>Scrivo</a:t>
            </a:r>
            <a:r>
              <a:rPr lang="en-US" sz="3600" b="1" dirty="0" smtClean="0"/>
              <a:t> </a:t>
            </a:r>
            <a:r>
              <a:rPr lang="en-US" sz="3600" b="1" dirty="0" err="1" smtClean="0"/>
              <a:t>testi</a:t>
            </a:r>
            <a:r>
              <a:rPr lang="en-US" sz="3600" b="1" dirty="0" smtClean="0"/>
              <a:t> al computer e </a:t>
            </a:r>
            <a:r>
              <a:rPr lang="en-US" sz="3600" b="1" dirty="0" err="1" smtClean="0"/>
              <a:t>faccio</a:t>
            </a:r>
            <a:r>
              <a:rPr lang="en-US" sz="3600" b="1" dirty="0" smtClean="0"/>
              <a:t> </a:t>
            </a:r>
            <a:r>
              <a:rPr lang="en-US" sz="3600" b="1" dirty="0" err="1" smtClean="0"/>
              <a:t>ricerche</a:t>
            </a:r>
            <a:r>
              <a:rPr lang="en-US" sz="3600" b="1" dirty="0" smtClean="0"/>
              <a:t> </a:t>
            </a:r>
            <a:r>
              <a:rPr lang="en-US" sz="3600" b="1" dirty="0" err="1" smtClean="0"/>
              <a:t>su</a:t>
            </a:r>
            <a:r>
              <a:rPr lang="en-US" sz="3600" b="1" dirty="0" smtClean="0"/>
              <a:t> internet. </a:t>
            </a:r>
            <a:r>
              <a:rPr lang="en-US" sz="3600" b="1" dirty="0" err="1" smtClean="0"/>
              <a:t>Mi</a:t>
            </a:r>
            <a:r>
              <a:rPr lang="en-US" sz="3600" b="1" dirty="0" smtClean="0"/>
              <a:t> </a:t>
            </a:r>
            <a:r>
              <a:rPr lang="en-US" sz="3600" b="1" dirty="0" err="1" smtClean="0"/>
              <a:t>piace</a:t>
            </a:r>
            <a:r>
              <a:rPr lang="en-US" sz="3600" b="1" dirty="0" smtClean="0"/>
              <a:t> </a:t>
            </a:r>
            <a:r>
              <a:rPr lang="en-US" sz="3600" b="1" dirty="0" err="1" smtClean="0"/>
              <a:t>aiutare</a:t>
            </a:r>
            <a:r>
              <a:rPr lang="en-US" sz="3600" b="1" dirty="0" smtClean="0"/>
              <a:t> </a:t>
            </a:r>
            <a:r>
              <a:rPr lang="en-US" sz="3600" b="1" dirty="0" err="1" smtClean="0"/>
              <a:t>gli</a:t>
            </a:r>
            <a:r>
              <a:rPr lang="en-US" sz="3600" b="1" dirty="0" smtClean="0"/>
              <a:t> </a:t>
            </a:r>
            <a:r>
              <a:rPr lang="en-US" sz="3600" b="1" dirty="0" err="1" smtClean="0"/>
              <a:t>altri</a:t>
            </a:r>
            <a:r>
              <a:rPr lang="en-US" sz="3600" b="1" dirty="0" smtClean="0"/>
              <a:t>. Ho </a:t>
            </a:r>
            <a:r>
              <a:rPr lang="en-US" sz="3600" b="1" dirty="0" err="1" smtClean="0"/>
              <a:t>imparato</a:t>
            </a:r>
            <a:r>
              <a:rPr lang="en-US" sz="3600" b="1" dirty="0" smtClean="0"/>
              <a:t> </a:t>
            </a:r>
            <a:r>
              <a:rPr lang="en-US" sz="3600" b="1" dirty="0" err="1" smtClean="0"/>
              <a:t>molte</a:t>
            </a:r>
            <a:r>
              <a:rPr lang="en-US" sz="3600" b="1" dirty="0" smtClean="0"/>
              <a:t> </a:t>
            </a:r>
            <a:r>
              <a:rPr lang="en-US" sz="3600" b="1" dirty="0" err="1" smtClean="0"/>
              <a:t>cose</a:t>
            </a:r>
            <a:r>
              <a:rPr lang="en-US" sz="3600" b="1" dirty="0" smtClean="0"/>
              <a:t> </a:t>
            </a:r>
            <a:r>
              <a:rPr lang="en-US" sz="3600" b="1" dirty="0" err="1" smtClean="0"/>
              <a:t>nuove</a:t>
            </a:r>
            <a:endParaRPr lang="en-US" sz="3600" b="1" dirty="0" smtClean="0"/>
          </a:p>
          <a:p>
            <a:pPr marL="0" indent="0" algn="ctr">
              <a:lnSpc>
                <a:spcPct val="100000"/>
              </a:lnSpc>
              <a:spcBef>
                <a:spcPts val="0"/>
              </a:spcBef>
              <a:buNone/>
            </a:pPr>
            <a:endParaRPr lang="en-US" sz="3600" b="1" dirty="0"/>
          </a:p>
          <a:p>
            <a:pPr marL="0" indent="0" algn="ctr">
              <a:lnSpc>
                <a:spcPct val="100000"/>
              </a:lnSpc>
              <a:spcBef>
                <a:spcPts val="0"/>
              </a:spcBef>
              <a:buNone/>
            </a:pPr>
            <a:endParaRPr lang="en-US" sz="3600" b="1" dirty="0"/>
          </a:p>
          <a:p>
            <a:pPr marL="0" indent="0" algn="ctr">
              <a:lnSpc>
                <a:spcPct val="100000"/>
              </a:lnSpc>
              <a:spcBef>
                <a:spcPts val="0"/>
              </a:spcBef>
              <a:buNone/>
            </a:pPr>
            <a:r>
              <a:rPr lang="en-US" sz="3600" b="1" dirty="0" smtClean="0">
                <a:solidFill>
                  <a:srgbClr val="002060"/>
                </a:solidFill>
              </a:rPr>
              <a:t>Alessandro says: “I am sixteen and I go a  secondary school. I do volunteer work for a charity organization. I write texts on the computer and I do research on the internet. I like to help others. I have learned a lot of new things.”</a:t>
            </a:r>
          </a:p>
          <a:p>
            <a:pPr marL="0" indent="0" algn="ctr">
              <a:lnSpc>
                <a:spcPct val="100000"/>
              </a:lnSpc>
              <a:spcBef>
                <a:spcPts val="0"/>
              </a:spcBef>
              <a:buNone/>
            </a:pPr>
            <a:endParaRPr lang="en-US" sz="3600" b="1" dirty="0"/>
          </a:p>
          <a:p>
            <a:pPr marL="0" marR="0" lvl="0" indent="0" algn="ctr" defTabSz="914400" eaLnBrk="1" fontAlgn="auto" latinLnBrk="0" hangingPunct="1">
              <a:lnSpc>
                <a:spcPct val="100000"/>
              </a:lnSpc>
              <a:spcBef>
                <a:spcPts val="0"/>
              </a:spcBef>
              <a:spcAft>
                <a:spcPts val="0"/>
              </a:spcAft>
              <a:buClrTx/>
              <a:buSzTx/>
              <a:buFontTx/>
              <a:buNone/>
              <a:tabLst/>
              <a:defRPr/>
            </a:pPr>
            <a:endParaRPr lang="en-US" sz="3600" b="1" dirty="0"/>
          </a:p>
        </p:txBody>
      </p:sp>
      <p:sp>
        <p:nvSpPr>
          <p:cNvPr id="4" name="Rectangle 3"/>
          <p:cNvSpPr/>
          <p:nvPr/>
        </p:nvSpPr>
        <p:spPr>
          <a:xfrm>
            <a:off x="0" y="3621974"/>
            <a:ext cx="12192000" cy="3236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11630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601" y="0"/>
            <a:ext cx="11258797" cy="1325563"/>
          </a:xfrm>
        </p:spPr>
        <p:txBody>
          <a:bodyPr>
            <a:noAutofit/>
          </a:bodyPr>
          <a:lstStyle/>
          <a:p>
            <a:pPr algn="ctr"/>
            <a:r>
              <a:rPr lang="en-US" sz="5400" b="1" u="sng" dirty="0"/>
              <a:t>Future aspirations, study and work: jobs </a:t>
            </a:r>
          </a:p>
        </p:txBody>
      </p:sp>
      <p:sp>
        <p:nvSpPr>
          <p:cNvPr id="3" name="Content Placeholder 2"/>
          <p:cNvSpPr>
            <a:spLocks noGrp="1"/>
          </p:cNvSpPr>
          <p:nvPr>
            <p:ph idx="1"/>
          </p:nvPr>
        </p:nvSpPr>
        <p:spPr>
          <a:xfrm>
            <a:off x="0" y="1104404"/>
            <a:ext cx="12192000" cy="5753595"/>
          </a:xfrm>
        </p:spPr>
        <p:txBody>
          <a:bodyPr>
            <a:normAutofit lnSpcReduction="10000"/>
          </a:bodyPr>
          <a:lstStyle/>
          <a:p>
            <a:pPr marL="0" indent="0" algn="ctr">
              <a:buNone/>
            </a:pPr>
            <a:r>
              <a:rPr lang="en-US" sz="3600" b="1" dirty="0" err="1" smtClean="0"/>
              <a:t>Lavoro</a:t>
            </a:r>
            <a:r>
              <a:rPr lang="en-US" sz="3600" b="1" dirty="0" smtClean="0"/>
              <a:t> in un hotel dal </a:t>
            </a:r>
            <a:r>
              <a:rPr lang="en-US" sz="3600" b="1" dirty="0" err="1" smtClean="0"/>
              <a:t>lunedí</a:t>
            </a:r>
            <a:r>
              <a:rPr lang="en-US" sz="3600" b="1" dirty="0" smtClean="0"/>
              <a:t> al </a:t>
            </a:r>
            <a:r>
              <a:rPr lang="en-US" sz="3600" b="1" dirty="0" err="1" smtClean="0"/>
              <a:t>venerdí</a:t>
            </a:r>
            <a:r>
              <a:rPr lang="en-US" sz="3600" b="1" dirty="0" smtClean="0"/>
              <a:t>. Il </a:t>
            </a:r>
            <a:r>
              <a:rPr lang="en-US" sz="3600" b="1" dirty="0" err="1" smtClean="0"/>
              <a:t>lavoro</a:t>
            </a:r>
            <a:r>
              <a:rPr lang="en-US" sz="3600" b="1" dirty="0" smtClean="0"/>
              <a:t> </a:t>
            </a:r>
            <a:r>
              <a:rPr lang="en-US" sz="3600" b="1" dirty="0" err="1" smtClean="0"/>
              <a:t>é</a:t>
            </a:r>
            <a:r>
              <a:rPr lang="en-US" sz="3600" b="1" dirty="0" smtClean="0"/>
              <a:t> </a:t>
            </a:r>
            <a:r>
              <a:rPr lang="en-US" sz="3600" b="1" dirty="0" err="1" smtClean="0"/>
              <a:t>piuttosto</a:t>
            </a:r>
            <a:r>
              <a:rPr lang="en-US" sz="3600" b="1" dirty="0" smtClean="0"/>
              <a:t> difficile </a:t>
            </a:r>
            <a:r>
              <a:rPr lang="en-US" sz="3600" b="1" dirty="0" err="1" smtClean="0"/>
              <a:t>perché</a:t>
            </a:r>
            <a:r>
              <a:rPr lang="en-US" sz="3600" b="1" dirty="0" smtClean="0"/>
              <a:t> </a:t>
            </a:r>
            <a:r>
              <a:rPr lang="en-US" sz="3600" b="1" dirty="0" err="1" smtClean="0"/>
              <a:t>il</a:t>
            </a:r>
            <a:r>
              <a:rPr lang="en-US" sz="3600" b="1" dirty="0" smtClean="0"/>
              <a:t> </a:t>
            </a:r>
            <a:r>
              <a:rPr lang="en-US" sz="3600" b="1" dirty="0" err="1" smtClean="0"/>
              <a:t>mio</a:t>
            </a:r>
            <a:r>
              <a:rPr lang="en-US" sz="3600" b="1" dirty="0" smtClean="0"/>
              <a:t> capo </a:t>
            </a:r>
            <a:r>
              <a:rPr lang="en-US" sz="3600" b="1" dirty="0" err="1" smtClean="0"/>
              <a:t>é</a:t>
            </a:r>
            <a:r>
              <a:rPr lang="en-US" sz="3600" b="1" dirty="0" smtClean="0"/>
              <a:t> </a:t>
            </a:r>
            <a:r>
              <a:rPr lang="en-US" sz="3600" b="1" dirty="0" err="1" smtClean="0"/>
              <a:t>severo</a:t>
            </a:r>
            <a:r>
              <a:rPr lang="en-US" sz="3600" b="1" dirty="0" smtClean="0"/>
              <a:t>. Il </a:t>
            </a:r>
            <a:r>
              <a:rPr lang="en-US" sz="3600" b="1" dirty="0" err="1" smtClean="0"/>
              <a:t>mese</a:t>
            </a:r>
            <a:r>
              <a:rPr lang="en-US" sz="3600" b="1" dirty="0" smtClean="0"/>
              <a:t> </a:t>
            </a:r>
            <a:r>
              <a:rPr lang="en-US" sz="3600" b="1" dirty="0" err="1" smtClean="0"/>
              <a:t>scorso</a:t>
            </a:r>
            <a:r>
              <a:rPr lang="en-US" sz="3600" b="1" dirty="0" smtClean="0"/>
              <a:t> ho </a:t>
            </a:r>
            <a:r>
              <a:rPr lang="en-US" sz="3600" b="1" dirty="0" err="1" smtClean="0"/>
              <a:t>guadagnato</a:t>
            </a:r>
            <a:r>
              <a:rPr lang="en-US" sz="3600" b="1" dirty="0" smtClean="0"/>
              <a:t> </a:t>
            </a:r>
            <a:r>
              <a:rPr lang="en-US" sz="3600" b="1" dirty="0" err="1" smtClean="0"/>
              <a:t>ottanta</a:t>
            </a:r>
            <a:r>
              <a:rPr lang="en-US" sz="3600" b="1" dirty="0" smtClean="0"/>
              <a:t> euro, ma solo </a:t>
            </a:r>
            <a:r>
              <a:rPr lang="en-US" sz="3600" b="1" dirty="0" err="1" smtClean="0"/>
              <a:t>perché</a:t>
            </a:r>
            <a:r>
              <a:rPr lang="en-US" sz="3600" b="1" dirty="0" smtClean="0"/>
              <a:t> ho </a:t>
            </a:r>
            <a:r>
              <a:rPr lang="en-US" sz="3600" b="1" dirty="0" err="1" smtClean="0"/>
              <a:t>lavorato</a:t>
            </a:r>
            <a:r>
              <a:rPr lang="en-US" sz="3600" b="1" dirty="0" smtClean="0"/>
              <a:t> </a:t>
            </a:r>
            <a:r>
              <a:rPr lang="en-US" sz="3600" b="1" dirty="0" err="1" smtClean="0"/>
              <a:t>anche</a:t>
            </a:r>
            <a:r>
              <a:rPr lang="en-US" sz="3600" b="1" dirty="0" smtClean="0"/>
              <a:t> </a:t>
            </a:r>
            <a:r>
              <a:rPr lang="en-US" sz="3600" b="1" dirty="0" err="1" smtClean="0"/>
              <a:t>il</a:t>
            </a:r>
            <a:r>
              <a:rPr lang="en-US" sz="3600" b="1" dirty="0" smtClean="0"/>
              <a:t> </a:t>
            </a:r>
            <a:r>
              <a:rPr lang="en-US" sz="3600" b="1" dirty="0" err="1" smtClean="0"/>
              <a:t>sabato</a:t>
            </a:r>
            <a:r>
              <a:rPr lang="en-US" sz="3600" b="1" dirty="0" smtClean="0"/>
              <a:t>. Con </a:t>
            </a:r>
            <a:r>
              <a:rPr lang="en-US" sz="3600" b="1" dirty="0" err="1" smtClean="0"/>
              <a:t>i</a:t>
            </a:r>
            <a:r>
              <a:rPr lang="en-US" sz="3600" b="1" dirty="0" smtClean="0"/>
              <a:t> </a:t>
            </a:r>
            <a:r>
              <a:rPr lang="en-US" sz="3600" b="1" dirty="0" err="1" smtClean="0"/>
              <a:t>soldi</a:t>
            </a:r>
            <a:r>
              <a:rPr lang="en-US" sz="3600" b="1" dirty="0" smtClean="0"/>
              <a:t> </a:t>
            </a:r>
            <a:r>
              <a:rPr lang="en-US" sz="3600" b="1" dirty="0" err="1" smtClean="0"/>
              <a:t>che</a:t>
            </a:r>
            <a:r>
              <a:rPr lang="en-US" sz="3600" b="1" dirty="0" smtClean="0"/>
              <a:t> </a:t>
            </a:r>
            <a:r>
              <a:rPr lang="en-US" sz="3600" b="1" dirty="0" err="1" smtClean="0"/>
              <a:t>guadagno</a:t>
            </a:r>
            <a:r>
              <a:rPr lang="en-US" sz="3600" b="1" dirty="0" smtClean="0"/>
              <a:t>, </a:t>
            </a:r>
            <a:r>
              <a:rPr lang="en-US" sz="3600" b="1" dirty="0" err="1" smtClean="0"/>
              <a:t>vorrei</a:t>
            </a:r>
            <a:r>
              <a:rPr lang="en-US" sz="3600" b="1" dirty="0" smtClean="0"/>
              <a:t> </a:t>
            </a:r>
            <a:r>
              <a:rPr lang="en-US" sz="3600" b="1" dirty="0" err="1" smtClean="0"/>
              <a:t>comprarmi</a:t>
            </a:r>
            <a:r>
              <a:rPr lang="en-US" sz="3600" b="1" dirty="0" smtClean="0"/>
              <a:t> </a:t>
            </a:r>
            <a:r>
              <a:rPr lang="en-US" sz="3600" b="1" dirty="0" err="1" smtClean="0"/>
              <a:t>una</a:t>
            </a:r>
            <a:r>
              <a:rPr lang="en-US" sz="3600" b="1" dirty="0" smtClean="0"/>
              <a:t> </a:t>
            </a:r>
            <a:r>
              <a:rPr lang="en-US" sz="3600" b="1" dirty="0" err="1" smtClean="0"/>
              <a:t>macchina</a:t>
            </a:r>
            <a:r>
              <a:rPr lang="en-US" sz="3600" b="1" dirty="0" smtClean="0"/>
              <a:t> </a:t>
            </a:r>
            <a:r>
              <a:rPr lang="en-US" sz="3600" b="1" dirty="0" err="1" smtClean="0"/>
              <a:t>quando</a:t>
            </a:r>
            <a:r>
              <a:rPr lang="en-US" sz="3600" b="1" dirty="0" smtClean="0"/>
              <a:t> </a:t>
            </a:r>
            <a:r>
              <a:rPr lang="en-US" sz="3600" b="1" dirty="0" err="1" smtClean="0"/>
              <a:t>avrò</a:t>
            </a:r>
            <a:r>
              <a:rPr lang="en-US" sz="3600" b="1" dirty="0" smtClean="0"/>
              <a:t> </a:t>
            </a:r>
            <a:r>
              <a:rPr lang="en-US" sz="3600" b="1" dirty="0" err="1" smtClean="0"/>
              <a:t>diciott’anni</a:t>
            </a:r>
            <a:r>
              <a:rPr lang="en-US" sz="3600" b="1" dirty="0" smtClean="0"/>
              <a:t>.</a:t>
            </a:r>
          </a:p>
          <a:p>
            <a:pPr marL="0" indent="0" algn="ctr">
              <a:buNone/>
            </a:pPr>
            <a:endParaRPr lang="en-US" sz="3600" b="1" dirty="0"/>
          </a:p>
          <a:p>
            <a:pPr marL="0" indent="0" algn="ctr">
              <a:buNone/>
            </a:pPr>
            <a:r>
              <a:rPr lang="en-US" sz="3600" b="1" dirty="0" smtClean="0">
                <a:solidFill>
                  <a:srgbClr val="002060"/>
                </a:solidFill>
              </a:rPr>
              <a:t>I work in a hotel from Monday to Friday. The job is quite difficult because my boss is strict. Last month I earned eighty euros, but only because I worked on Saturdays as well. With the money I earn, I would like to buy a car when I will be eighteen.</a:t>
            </a:r>
            <a:endParaRPr lang="en-US" sz="3600" b="1" dirty="0">
              <a:solidFill>
                <a:srgbClr val="002060"/>
              </a:solidFill>
            </a:endParaRPr>
          </a:p>
          <a:p>
            <a:pPr algn="ctr"/>
            <a:endParaRPr lang="en-US" sz="3600" b="1" dirty="0"/>
          </a:p>
        </p:txBody>
      </p:sp>
      <p:sp>
        <p:nvSpPr>
          <p:cNvPr id="4" name="Rectangle 3"/>
          <p:cNvSpPr/>
          <p:nvPr/>
        </p:nvSpPr>
        <p:spPr>
          <a:xfrm>
            <a:off x="0" y="3621974"/>
            <a:ext cx="12192000" cy="3236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33526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6000" b="1" u="sng" dirty="0"/>
              <a:t>Future aspirations, study and work: training </a:t>
            </a:r>
          </a:p>
        </p:txBody>
      </p:sp>
      <p:sp>
        <p:nvSpPr>
          <p:cNvPr id="3" name="Content Placeholder 2"/>
          <p:cNvSpPr>
            <a:spLocks noGrp="1"/>
          </p:cNvSpPr>
          <p:nvPr>
            <p:ph idx="1"/>
          </p:nvPr>
        </p:nvSpPr>
        <p:spPr>
          <a:xfrm>
            <a:off x="0" y="1690690"/>
            <a:ext cx="12192000" cy="5167310"/>
          </a:xfrm>
        </p:spPr>
        <p:txBody>
          <a:bodyPr>
            <a:normAutofit/>
          </a:bodyPr>
          <a:lstStyle/>
          <a:p>
            <a:pPr marL="0" indent="0" algn="ctr">
              <a:lnSpc>
                <a:spcPct val="100000"/>
              </a:lnSpc>
              <a:spcBef>
                <a:spcPts val="0"/>
              </a:spcBef>
              <a:buNone/>
            </a:pPr>
            <a:r>
              <a:rPr lang="en-US" sz="3200" b="1" dirty="0" smtClean="0"/>
              <a:t>Mio </a:t>
            </a:r>
            <a:r>
              <a:rPr lang="en-US" sz="3200" b="1" dirty="0" err="1" smtClean="0"/>
              <a:t>fratello</a:t>
            </a:r>
            <a:r>
              <a:rPr lang="en-US" sz="3200" b="1" dirty="0" smtClean="0"/>
              <a:t> </a:t>
            </a:r>
            <a:r>
              <a:rPr lang="en-US" sz="3200" b="1" dirty="0" err="1" smtClean="0"/>
              <a:t>sta</a:t>
            </a:r>
            <a:r>
              <a:rPr lang="en-US" sz="3200" b="1" dirty="0" smtClean="0"/>
              <a:t> </a:t>
            </a:r>
            <a:r>
              <a:rPr lang="en-US" sz="3200" b="1" dirty="0" err="1" smtClean="0"/>
              <a:t>facendo</a:t>
            </a:r>
            <a:r>
              <a:rPr lang="en-US" sz="3200" b="1" dirty="0" smtClean="0"/>
              <a:t> </a:t>
            </a:r>
            <a:r>
              <a:rPr lang="en-US" sz="3200" b="1" dirty="0" err="1" smtClean="0"/>
              <a:t>un’esperienza</a:t>
            </a:r>
            <a:r>
              <a:rPr lang="en-US" sz="3200" b="1" dirty="0" smtClean="0"/>
              <a:t> </a:t>
            </a:r>
            <a:r>
              <a:rPr lang="en-US" sz="3200" b="1" dirty="0" err="1" smtClean="0"/>
              <a:t>lavorativa</a:t>
            </a:r>
            <a:r>
              <a:rPr lang="en-US" sz="3200" b="1" dirty="0" smtClean="0"/>
              <a:t>. </a:t>
            </a:r>
            <a:r>
              <a:rPr lang="en-US" sz="3200" b="1" dirty="0" err="1" smtClean="0"/>
              <a:t>Trova</a:t>
            </a:r>
            <a:r>
              <a:rPr lang="en-US" sz="3200" b="1" dirty="0" smtClean="0"/>
              <a:t> </a:t>
            </a:r>
            <a:r>
              <a:rPr lang="en-US" sz="3200" b="1" dirty="0" err="1" smtClean="0"/>
              <a:t>il</a:t>
            </a:r>
            <a:r>
              <a:rPr lang="en-US" sz="3200" b="1" dirty="0" smtClean="0"/>
              <a:t> </a:t>
            </a:r>
            <a:r>
              <a:rPr lang="en-US" sz="3200" b="1" dirty="0" err="1" smtClean="0"/>
              <a:t>lavoro</a:t>
            </a:r>
            <a:r>
              <a:rPr lang="en-US" sz="3200" b="1" dirty="0" smtClean="0"/>
              <a:t> </a:t>
            </a:r>
            <a:r>
              <a:rPr lang="en-US" sz="3200" b="1" dirty="0" err="1" smtClean="0"/>
              <a:t>piuttosto</a:t>
            </a:r>
            <a:r>
              <a:rPr lang="en-US" sz="3200" b="1" dirty="0" smtClean="0"/>
              <a:t> </a:t>
            </a:r>
            <a:r>
              <a:rPr lang="en-US" sz="3200" b="1" dirty="0" err="1" smtClean="0"/>
              <a:t>noioso</a:t>
            </a:r>
            <a:r>
              <a:rPr lang="en-US" sz="3200" b="1" dirty="0" smtClean="0"/>
              <a:t> e </a:t>
            </a:r>
            <a:r>
              <a:rPr lang="en-US" sz="3200" b="1" dirty="0" err="1" smtClean="0"/>
              <a:t>deve</a:t>
            </a:r>
            <a:r>
              <a:rPr lang="en-US" sz="3200" b="1" dirty="0" smtClean="0"/>
              <a:t> </a:t>
            </a:r>
            <a:r>
              <a:rPr lang="en-US" sz="3200" b="1" dirty="0" err="1" smtClean="0"/>
              <a:t>lavorare</a:t>
            </a:r>
            <a:r>
              <a:rPr lang="en-US" sz="3200" b="1" dirty="0" smtClean="0"/>
              <a:t> per </a:t>
            </a:r>
            <a:r>
              <a:rPr lang="en-US" sz="3200" b="1" dirty="0" err="1" smtClean="0"/>
              <a:t>molte</a:t>
            </a:r>
            <a:r>
              <a:rPr lang="en-US" sz="3200" b="1" dirty="0" smtClean="0"/>
              <a:t> ore. Credo </a:t>
            </a:r>
            <a:r>
              <a:rPr lang="en-US" sz="3200" b="1" dirty="0" err="1" smtClean="0"/>
              <a:t>che</a:t>
            </a:r>
            <a:r>
              <a:rPr lang="en-US" sz="3200" b="1" dirty="0" smtClean="0"/>
              <a:t> </a:t>
            </a:r>
            <a:r>
              <a:rPr lang="en-US" sz="3200" b="1" dirty="0" err="1" smtClean="0"/>
              <a:t>questo</a:t>
            </a:r>
            <a:r>
              <a:rPr lang="en-US" sz="3200" b="1" dirty="0" smtClean="0"/>
              <a:t> non </a:t>
            </a:r>
            <a:r>
              <a:rPr lang="en-US" sz="3200" b="1" dirty="0" err="1" smtClean="0"/>
              <a:t>sia</a:t>
            </a:r>
            <a:r>
              <a:rPr lang="en-US" sz="3200" b="1" dirty="0" smtClean="0"/>
              <a:t> giusto! Durante le </a:t>
            </a:r>
            <a:r>
              <a:rPr lang="en-US" sz="3200" b="1" dirty="0" err="1" smtClean="0"/>
              <a:t>vacanze</a:t>
            </a:r>
            <a:r>
              <a:rPr lang="en-US" sz="3200" b="1" dirty="0" smtClean="0"/>
              <a:t> </a:t>
            </a:r>
            <a:r>
              <a:rPr lang="en-US" sz="3200" b="1" dirty="0" err="1" smtClean="0"/>
              <a:t>estive</a:t>
            </a:r>
            <a:r>
              <a:rPr lang="en-US" sz="3200" b="1" dirty="0" smtClean="0"/>
              <a:t> ho </a:t>
            </a:r>
            <a:r>
              <a:rPr lang="en-US" sz="3200" b="1" dirty="0" err="1" smtClean="0"/>
              <a:t>lavorato</a:t>
            </a:r>
            <a:r>
              <a:rPr lang="en-US" sz="3200" b="1" dirty="0" smtClean="0"/>
              <a:t> in un </a:t>
            </a:r>
            <a:r>
              <a:rPr lang="en-US" sz="3200" b="1" dirty="0" err="1" smtClean="0"/>
              <a:t>ufficio</a:t>
            </a:r>
            <a:r>
              <a:rPr lang="en-US" sz="3200" b="1" dirty="0" smtClean="0"/>
              <a:t>, per </a:t>
            </a:r>
            <a:r>
              <a:rPr lang="en-US" sz="3200" b="1" dirty="0" err="1" smtClean="0"/>
              <a:t>guadagnare</a:t>
            </a:r>
            <a:r>
              <a:rPr lang="en-US" sz="3200" b="1" dirty="0" smtClean="0"/>
              <a:t> </a:t>
            </a:r>
            <a:r>
              <a:rPr lang="en-US" sz="3200" b="1" dirty="0" err="1" smtClean="0"/>
              <a:t>qualche</a:t>
            </a:r>
            <a:r>
              <a:rPr lang="en-US" sz="3200" b="1" dirty="0" smtClean="0"/>
              <a:t> </a:t>
            </a:r>
            <a:r>
              <a:rPr lang="en-US" sz="3200" b="1" dirty="0" err="1" smtClean="0"/>
              <a:t>soldo</a:t>
            </a:r>
            <a:r>
              <a:rPr lang="en-US" sz="3200" b="1" dirty="0" smtClean="0"/>
              <a:t>. </a:t>
            </a:r>
            <a:r>
              <a:rPr lang="en-US" sz="3200" b="1" dirty="0" err="1" smtClean="0"/>
              <a:t>Dopo</a:t>
            </a:r>
            <a:r>
              <a:rPr lang="en-US" sz="3200" b="1" dirty="0" smtClean="0"/>
              <a:t> la </a:t>
            </a:r>
            <a:r>
              <a:rPr lang="en-US" sz="3200" b="1" dirty="0" err="1" smtClean="0"/>
              <a:t>scuola</a:t>
            </a:r>
            <a:r>
              <a:rPr lang="en-US" sz="3200" b="1" dirty="0" smtClean="0"/>
              <a:t> </a:t>
            </a:r>
            <a:r>
              <a:rPr lang="en-US" sz="3200" b="1" dirty="0" err="1" smtClean="0"/>
              <a:t>vorrei</a:t>
            </a:r>
            <a:r>
              <a:rPr lang="en-US" sz="3200" b="1" dirty="0" smtClean="0"/>
              <a:t> fare la </a:t>
            </a:r>
            <a:r>
              <a:rPr lang="en-US" sz="3200" b="1" dirty="0" err="1" smtClean="0"/>
              <a:t>giornalista</a:t>
            </a:r>
            <a:r>
              <a:rPr lang="en-US" sz="3200" b="1" dirty="0" smtClean="0"/>
              <a:t>.</a:t>
            </a:r>
          </a:p>
          <a:p>
            <a:pPr marL="0" indent="0" algn="ctr">
              <a:lnSpc>
                <a:spcPct val="100000"/>
              </a:lnSpc>
              <a:spcBef>
                <a:spcPts val="0"/>
              </a:spcBef>
              <a:buNone/>
            </a:pPr>
            <a:endParaRPr lang="en-US" sz="3200" b="1" dirty="0" smtClean="0"/>
          </a:p>
          <a:p>
            <a:pPr marL="0" indent="0" algn="ctr">
              <a:lnSpc>
                <a:spcPct val="100000"/>
              </a:lnSpc>
              <a:spcBef>
                <a:spcPts val="0"/>
              </a:spcBef>
              <a:buNone/>
            </a:pPr>
            <a:r>
              <a:rPr lang="en-US" sz="3200" b="1" dirty="0" smtClean="0">
                <a:solidFill>
                  <a:srgbClr val="002060"/>
                </a:solidFill>
              </a:rPr>
              <a:t>My brother is doing a work experience. He finds the job rather boring and he has to work for long hours. I believe that this is not fair! During the summer holidays I worked in an office to earn some money. After school, I would like to be a journalist.</a:t>
            </a:r>
            <a:endParaRPr lang="en-US" sz="3200" b="1" dirty="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3200" b="1" dirty="0">
              <a:solidFill>
                <a:srgbClr val="002060"/>
              </a:solidFill>
            </a:endParaRPr>
          </a:p>
        </p:txBody>
      </p:sp>
      <p:sp>
        <p:nvSpPr>
          <p:cNvPr id="4" name="Rectangle 3"/>
          <p:cNvSpPr/>
          <p:nvPr/>
        </p:nvSpPr>
        <p:spPr>
          <a:xfrm>
            <a:off x="0" y="3835730"/>
            <a:ext cx="12192000" cy="30222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42721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Autofit/>
          </a:bodyPr>
          <a:lstStyle/>
          <a:p>
            <a:pPr algn="ctr"/>
            <a:r>
              <a:rPr lang="en-US" sz="4800" b="1" u="sng" dirty="0" smtClean="0"/>
              <a:t>International </a:t>
            </a:r>
            <a:r>
              <a:rPr lang="en-US" sz="4800" b="1" u="sng" dirty="0"/>
              <a:t>and global dimension: sports events </a:t>
            </a:r>
          </a:p>
        </p:txBody>
      </p:sp>
      <p:sp>
        <p:nvSpPr>
          <p:cNvPr id="3" name="Content Placeholder 2"/>
          <p:cNvSpPr>
            <a:spLocks noGrp="1"/>
          </p:cNvSpPr>
          <p:nvPr>
            <p:ph idx="1"/>
          </p:nvPr>
        </p:nvSpPr>
        <p:spPr>
          <a:xfrm>
            <a:off x="0" y="1325562"/>
            <a:ext cx="12192000" cy="5532437"/>
          </a:xfrm>
        </p:spPr>
        <p:txBody>
          <a:bodyPr>
            <a:normAutofit/>
          </a:bodyPr>
          <a:lstStyle/>
          <a:p>
            <a:pPr marL="0" indent="0" algn="ctr">
              <a:lnSpc>
                <a:spcPct val="100000"/>
              </a:lnSpc>
              <a:spcBef>
                <a:spcPts val="0"/>
              </a:spcBef>
              <a:buNone/>
            </a:pPr>
            <a:r>
              <a:rPr lang="en-US" sz="3600" b="1" dirty="0" smtClean="0"/>
              <a:t>Elena </a:t>
            </a:r>
            <a:r>
              <a:rPr lang="en-US" sz="3600" b="1" dirty="0" err="1" smtClean="0"/>
              <a:t>Linari</a:t>
            </a:r>
            <a:r>
              <a:rPr lang="en-US" sz="3600" b="1" dirty="0" smtClean="0"/>
              <a:t> é </a:t>
            </a:r>
            <a:r>
              <a:rPr lang="en-US" sz="3600" b="1" dirty="0" err="1" smtClean="0"/>
              <a:t>un’eccellente</a:t>
            </a:r>
            <a:r>
              <a:rPr lang="en-US" sz="3600" b="1" dirty="0" smtClean="0"/>
              <a:t> </a:t>
            </a:r>
            <a:r>
              <a:rPr lang="en-US" sz="3600" b="1" dirty="0" err="1" smtClean="0"/>
              <a:t>giocatrice</a:t>
            </a:r>
            <a:r>
              <a:rPr lang="en-US" sz="3600" b="1" dirty="0" smtClean="0"/>
              <a:t> di </a:t>
            </a:r>
            <a:r>
              <a:rPr lang="en-US" sz="3600" b="1" dirty="0" err="1" smtClean="0"/>
              <a:t>calcio</a:t>
            </a:r>
            <a:r>
              <a:rPr lang="en-US" sz="3600" b="1" dirty="0" smtClean="0"/>
              <a:t>. </a:t>
            </a:r>
            <a:r>
              <a:rPr lang="en-US" sz="3600" b="1" dirty="0" err="1" smtClean="0"/>
              <a:t>Gioca</a:t>
            </a:r>
            <a:r>
              <a:rPr lang="en-US" sz="3600" b="1" dirty="0" smtClean="0"/>
              <a:t> per la </a:t>
            </a:r>
            <a:r>
              <a:rPr lang="en-US" sz="3600" b="1" dirty="0" err="1" smtClean="0"/>
              <a:t>nazionale</a:t>
            </a:r>
            <a:r>
              <a:rPr lang="en-US" sz="3600" b="1" dirty="0" smtClean="0"/>
              <a:t> </a:t>
            </a:r>
            <a:r>
              <a:rPr lang="en-US" sz="3600" b="1" dirty="0" err="1" smtClean="0"/>
              <a:t>Italiana</a:t>
            </a:r>
            <a:r>
              <a:rPr lang="en-US" sz="3600" b="1" dirty="0" smtClean="0"/>
              <a:t>, ma </a:t>
            </a:r>
            <a:r>
              <a:rPr lang="en-US" sz="3600" b="1" dirty="0" err="1" smtClean="0"/>
              <a:t>durante</a:t>
            </a:r>
            <a:r>
              <a:rPr lang="en-US" sz="3600" b="1" dirty="0" smtClean="0"/>
              <a:t> la </a:t>
            </a:r>
            <a:r>
              <a:rPr lang="en-US" sz="3600" b="1" dirty="0" err="1" smtClean="0"/>
              <a:t>settimana</a:t>
            </a:r>
            <a:r>
              <a:rPr lang="en-US" sz="3600" b="1" dirty="0" smtClean="0"/>
              <a:t> </a:t>
            </a:r>
            <a:r>
              <a:rPr lang="en-US" sz="3600" b="1" dirty="0" err="1" smtClean="0"/>
              <a:t>lavora</a:t>
            </a:r>
            <a:r>
              <a:rPr lang="en-US" sz="3600" b="1" dirty="0" smtClean="0"/>
              <a:t> in un </a:t>
            </a:r>
            <a:r>
              <a:rPr lang="en-US" sz="3600" b="1" dirty="0" err="1" smtClean="0"/>
              <a:t>ufficio</a:t>
            </a:r>
            <a:r>
              <a:rPr lang="en-US" sz="3600" b="1" dirty="0" smtClean="0"/>
              <a:t>. Non ha </a:t>
            </a:r>
            <a:r>
              <a:rPr lang="en-US" sz="3600" b="1" dirty="0" err="1" smtClean="0"/>
              <a:t>partecipato</a:t>
            </a:r>
            <a:r>
              <a:rPr lang="en-US" sz="3600" b="1" dirty="0" smtClean="0"/>
              <a:t> </a:t>
            </a:r>
            <a:r>
              <a:rPr lang="en-US" sz="3600" b="1" dirty="0" err="1" smtClean="0"/>
              <a:t>alla</a:t>
            </a:r>
            <a:r>
              <a:rPr lang="en-US" sz="3600" b="1" dirty="0" smtClean="0"/>
              <a:t> </a:t>
            </a:r>
            <a:r>
              <a:rPr lang="en-US" sz="3600" b="1" dirty="0" err="1" smtClean="0"/>
              <a:t>coppa</a:t>
            </a:r>
            <a:r>
              <a:rPr lang="en-US" sz="3600" b="1" dirty="0" smtClean="0"/>
              <a:t> del </a:t>
            </a:r>
            <a:r>
              <a:rPr lang="en-US" sz="3600" b="1" dirty="0" err="1" smtClean="0"/>
              <a:t>mondo</a:t>
            </a:r>
            <a:r>
              <a:rPr lang="en-US" sz="3600" b="1" dirty="0" smtClean="0"/>
              <a:t>. E` </a:t>
            </a:r>
            <a:r>
              <a:rPr lang="en-US" sz="3600" b="1" dirty="0" err="1" smtClean="0"/>
              <a:t>dovuta</a:t>
            </a:r>
            <a:r>
              <a:rPr lang="en-US" sz="3600" b="1" dirty="0" smtClean="0"/>
              <a:t> </a:t>
            </a:r>
            <a:r>
              <a:rPr lang="en-US" sz="3600" b="1" dirty="0" err="1" smtClean="0"/>
              <a:t>restare</a:t>
            </a:r>
            <a:r>
              <a:rPr lang="en-US" sz="3600" b="1" dirty="0" smtClean="0"/>
              <a:t> in Italia a </a:t>
            </a:r>
            <a:r>
              <a:rPr lang="en-US" sz="3600" b="1" dirty="0" err="1" smtClean="0"/>
              <a:t>lavorare</a:t>
            </a:r>
            <a:r>
              <a:rPr lang="en-US" sz="3600" b="1" dirty="0" smtClean="0"/>
              <a:t>, per </a:t>
            </a:r>
            <a:r>
              <a:rPr lang="en-US" sz="3600" b="1" dirty="0" err="1" smtClean="0"/>
              <a:t>guadagnare</a:t>
            </a:r>
            <a:r>
              <a:rPr lang="en-US" sz="3600" b="1" dirty="0" smtClean="0"/>
              <a:t> </a:t>
            </a:r>
            <a:r>
              <a:rPr lang="en-US" sz="3600" b="1" dirty="0" err="1" smtClean="0"/>
              <a:t>soldi</a:t>
            </a:r>
            <a:r>
              <a:rPr lang="en-US" sz="3600" b="1" dirty="0" smtClean="0"/>
              <a:t>.</a:t>
            </a:r>
          </a:p>
          <a:p>
            <a:pPr marL="0" indent="0" algn="ctr">
              <a:lnSpc>
                <a:spcPct val="100000"/>
              </a:lnSpc>
              <a:spcBef>
                <a:spcPts val="0"/>
              </a:spcBef>
              <a:buNone/>
            </a:pPr>
            <a:endParaRPr lang="en-US" sz="3600" b="1" dirty="0"/>
          </a:p>
          <a:p>
            <a:pPr marL="0" indent="0" algn="ctr">
              <a:lnSpc>
                <a:spcPct val="100000"/>
              </a:lnSpc>
              <a:spcBef>
                <a:spcPts val="0"/>
              </a:spcBef>
              <a:buNone/>
            </a:pPr>
            <a:r>
              <a:rPr lang="en-US" sz="3600" b="1" dirty="0" smtClean="0">
                <a:solidFill>
                  <a:srgbClr val="002060"/>
                </a:solidFill>
              </a:rPr>
              <a:t>Elena </a:t>
            </a:r>
            <a:r>
              <a:rPr lang="en-US" sz="3600" b="1" dirty="0" err="1" smtClean="0">
                <a:solidFill>
                  <a:srgbClr val="002060"/>
                </a:solidFill>
              </a:rPr>
              <a:t>Linari</a:t>
            </a:r>
            <a:r>
              <a:rPr lang="en-US" sz="3600" b="1" dirty="0" smtClean="0">
                <a:solidFill>
                  <a:srgbClr val="002060"/>
                </a:solidFill>
              </a:rPr>
              <a:t> is an excellent football player. She plays for the Italian national team, but during the week works in an office. She hasn’t taken part in the World </a:t>
            </a:r>
            <a:r>
              <a:rPr lang="en-US" sz="3600" b="1" dirty="0">
                <a:solidFill>
                  <a:srgbClr val="002060"/>
                </a:solidFill>
              </a:rPr>
              <a:t>C</a:t>
            </a:r>
            <a:r>
              <a:rPr lang="en-US" sz="3600" b="1" dirty="0" smtClean="0">
                <a:solidFill>
                  <a:srgbClr val="002060"/>
                </a:solidFill>
              </a:rPr>
              <a:t>up because she had to stay in Italy to work to earn money.</a:t>
            </a:r>
          </a:p>
          <a:p>
            <a:pPr marL="0" indent="0" algn="ctr">
              <a:lnSpc>
                <a:spcPct val="100000"/>
              </a:lnSpc>
              <a:spcBef>
                <a:spcPts val="0"/>
              </a:spcBef>
              <a:buNone/>
            </a:pPr>
            <a:endParaRPr lang="en-US" sz="3600" b="1" dirty="0" smtClean="0"/>
          </a:p>
          <a:p>
            <a:pPr marL="0" marR="0" lvl="0" indent="0" algn="ctr" defTabSz="914400" eaLnBrk="1" fontAlgn="auto" latinLnBrk="0" hangingPunct="1">
              <a:lnSpc>
                <a:spcPct val="100000"/>
              </a:lnSpc>
              <a:spcBef>
                <a:spcPts val="0"/>
              </a:spcBef>
              <a:spcAft>
                <a:spcPts val="0"/>
              </a:spcAft>
              <a:buClrTx/>
              <a:buSzTx/>
              <a:buFontTx/>
              <a:buNone/>
              <a:tabLst/>
              <a:defRPr/>
            </a:pPr>
            <a:endParaRPr lang="en-US" sz="3600" b="1" dirty="0"/>
          </a:p>
        </p:txBody>
      </p:sp>
      <p:sp>
        <p:nvSpPr>
          <p:cNvPr id="4" name="Rectangle 3"/>
          <p:cNvSpPr/>
          <p:nvPr/>
        </p:nvSpPr>
        <p:spPr>
          <a:xfrm>
            <a:off x="0" y="3621974"/>
            <a:ext cx="12192000" cy="3236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14957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127"/>
            <a:ext cx="12192000" cy="1607561"/>
          </a:xfrm>
        </p:spPr>
        <p:txBody>
          <a:bodyPr>
            <a:noAutofit/>
          </a:bodyPr>
          <a:lstStyle/>
          <a:p>
            <a:pPr algn="ctr"/>
            <a:r>
              <a:rPr lang="en-US" sz="6000" b="1" u="sng" dirty="0"/>
              <a:t>International and global dimension: access to natural resources </a:t>
            </a:r>
          </a:p>
        </p:txBody>
      </p:sp>
      <p:sp>
        <p:nvSpPr>
          <p:cNvPr id="3" name="Content Placeholder 2"/>
          <p:cNvSpPr>
            <a:spLocks noGrp="1"/>
          </p:cNvSpPr>
          <p:nvPr>
            <p:ph idx="1"/>
          </p:nvPr>
        </p:nvSpPr>
        <p:spPr>
          <a:xfrm>
            <a:off x="0" y="1793174"/>
            <a:ext cx="12192000" cy="5064825"/>
          </a:xfrm>
        </p:spPr>
        <p:txBody>
          <a:bodyPr>
            <a:normAutofit/>
          </a:bodyPr>
          <a:lstStyle/>
          <a:p>
            <a:pPr marL="0" indent="0" algn="ctr">
              <a:lnSpc>
                <a:spcPct val="100000"/>
              </a:lnSpc>
              <a:spcBef>
                <a:spcPts val="0"/>
              </a:spcBef>
              <a:buNone/>
            </a:pPr>
            <a:r>
              <a:rPr lang="en-US" sz="3200" b="1" dirty="0" err="1" smtClean="0"/>
              <a:t>Mi</a:t>
            </a:r>
            <a:r>
              <a:rPr lang="en-US" sz="3200" b="1" dirty="0" smtClean="0"/>
              <a:t> </a:t>
            </a:r>
            <a:r>
              <a:rPr lang="en-US" sz="3200" b="1" dirty="0" err="1" smtClean="0"/>
              <a:t>chiamo</a:t>
            </a:r>
            <a:r>
              <a:rPr lang="en-US" sz="3200" b="1" dirty="0" smtClean="0"/>
              <a:t> </a:t>
            </a:r>
            <a:r>
              <a:rPr lang="en-US" sz="3200" b="1" dirty="0" err="1" smtClean="0"/>
              <a:t>Giorgia</a:t>
            </a:r>
            <a:r>
              <a:rPr lang="en-US" sz="3200" b="1" dirty="0" smtClean="0"/>
              <a:t> e </a:t>
            </a:r>
            <a:r>
              <a:rPr lang="en-US" sz="3200" b="1" dirty="0" err="1" smtClean="0"/>
              <a:t>sono</a:t>
            </a:r>
            <a:r>
              <a:rPr lang="en-US" sz="3200" b="1" dirty="0" smtClean="0"/>
              <a:t> </a:t>
            </a:r>
            <a:r>
              <a:rPr lang="en-US" sz="3200" b="1" dirty="0" err="1" smtClean="0"/>
              <a:t>Svizzera</a:t>
            </a:r>
            <a:r>
              <a:rPr lang="en-US" sz="3200" b="1" dirty="0" smtClean="0"/>
              <a:t>. </a:t>
            </a:r>
            <a:r>
              <a:rPr lang="en-US" sz="3200" b="1" dirty="0" err="1" smtClean="0"/>
              <a:t>Abito</a:t>
            </a:r>
            <a:r>
              <a:rPr lang="en-US" sz="3200" b="1" dirty="0" smtClean="0"/>
              <a:t> in </a:t>
            </a:r>
            <a:r>
              <a:rPr lang="en-US" sz="3200" b="1" dirty="0" err="1" smtClean="0"/>
              <a:t>una</a:t>
            </a:r>
            <a:r>
              <a:rPr lang="en-US" sz="3200" b="1" dirty="0" smtClean="0"/>
              <a:t> </a:t>
            </a:r>
            <a:r>
              <a:rPr lang="en-US" sz="3200" b="1" dirty="0" err="1" smtClean="0"/>
              <a:t>cittadina</a:t>
            </a:r>
            <a:r>
              <a:rPr lang="en-US" sz="3200" b="1" dirty="0" smtClean="0"/>
              <a:t> di </a:t>
            </a:r>
            <a:r>
              <a:rPr lang="en-US" sz="3200" b="1" dirty="0" err="1" smtClean="0"/>
              <a:t>montagna</a:t>
            </a:r>
            <a:r>
              <a:rPr lang="en-US" sz="3200" b="1" dirty="0" smtClean="0"/>
              <a:t> molto carina </a:t>
            </a:r>
            <a:r>
              <a:rPr lang="en-US" sz="3200" b="1" dirty="0" err="1" smtClean="0"/>
              <a:t>nella</a:t>
            </a:r>
            <a:r>
              <a:rPr lang="en-US" sz="3200" b="1" dirty="0" smtClean="0"/>
              <a:t> </a:t>
            </a:r>
            <a:r>
              <a:rPr lang="en-US" sz="3200" b="1" dirty="0" err="1" smtClean="0"/>
              <a:t>Svizzera</a:t>
            </a:r>
            <a:r>
              <a:rPr lang="en-US" sz="3200" b="1" dirty="0" smtClean="0"/>
              <a:t> </a:t>
            </a:r>
            <a:r>
              <a:rPr lang="en-US" sz="3200" b="1" dirty="0" err="1"/>
              <a:t>i</a:t>
            </a:r>
            <a:r>
              <a:rPr lang="en-US" sz="3200" b="1" dirty="0" err="1" smtClean="0"/>
              <a:t>taliana</a:t>
            </a:r>
            <a:r>
              <a:rPr lang="en-US" sz="3200" b="1" dirty="0" smtClean="0"/>
              <a:t>. La vita qui é molto </a:t>
            </a:r>
            <a:r>
              <a:rPr lang="en-US" sz="3200" b="1" dirty="0" err="1" smtClean="0"/>
              <a:t>semplice</a:t>
            </a:r>
            <a:r>
              <a:rPr lang="en-US" sz="3200" b="1" dirty="0" smtClean="0"/>
              <a:t>, in </a:t>
            </a:r>
            <a:r>
              <a:rPr lang="en-US" sz="3200" b="1" dirty="0" err="1" smtClean="0"/>
              <a:t>quanto</a:t>
            </a:r>
            <a:r>
              <a:rPr lang="en-US" sz="3200" b="1" dirty="0" smtClean="0"/>
              <a:t> la </a:t>
            </a:r>
            <a:r>
              <a:rPr lang="en-US" sz="3200" b="1" dirty="0" err="1" smtClean="0"/>
              <a:t>gente</a:t>
            </a:r>
            <a:r>
              <a:rPr lang="en-US" sz="3200" b="1" dirty="0" smtClean="0"/>
              <a:t> vive a </a:t>
            </a:r>
            <a:r>
              <a:rPr lang="en-US" sz="3200" b="1" dirty="0" err="1" smtClean="0"/>
              <a:t>stretto</a:t>
            </a:r>
            <a:r>
              <a:rPr lang="en-US" sz="3200" b="1" dirty="0" smtClean="0"/>
              <a:t> </a:t>
            </a:r>
            <a:r>
              <a:rPr lang="en-US" sz="3200" b="1" dirty="0" err="1" smtClean="0"/>
              <a:t>contatto</a:t>
            </a:r>
            <a:r>
              <a:rPr lang="en-US" sz="3200" b="1" dirty="0" smtClean="0"/>
              <a:t> con la </a:t>
            </a:r>
            <a:r>
              <a:rPr lang="en-US" sz="3200" b="1" dirty="0" err="1" smtClean="0"/>
              <a:t>natura</a:t>
            </a:r>
            <a:r>
              <a:rPr lang="en-US" sz="3200" b="1" dirty="0" smtClean="0"/>
              <a:t>. </a:t>
            </a:r>
            <a:r>
              <a:rPr lang="en-US" sz="3200" b="1" dirty="0" err="1" smtClean="0"/>
              <a:t>Inoltre</a:t>
            </a:r>
            <a:r>
              <a:rPr lang="en-US" sz="3200" b="1" dirty="0" smtClean="0"/>
              <a:t> in </a:t>
            </a:r>
            <a:r>
              <a:rPr lang="en-US" sz="3200" b="1" dirty="0" err="1" smtClean="0"/>
              <a:t>inverno</a:t>
            </a:r>
            <a:r>
              <a:rPr lang="en-US" sz="3200" b="1" dirty="0" smtClean="0"/>
              <a:t> </a:t>
            </a:r>
            <a:r>
              <a:rPr lang="en-US" sz="3200" b="1" dirty="0" err="1" smtClean="0"/>
              <a:t>nevica</a:t>
            </a:r>
            <a:r>
              <a:rPr lang="en-US" sz="3200" b="1" dirty="0" smtClean="0"/>
              <a:t> </a:t>
            </a:r>
            <a:r>
              <a:rPr lang="en-US" sz="3200" b="1" dirty="0" err="1" smtClean="0"/>
              <a:t>spesso</a:t>
            </a:r>
            <a:r>
              <a:rPr lang="en-US" sz="3200" b="1" dirty="0"/>
              <a:t>.</a:t>
            </a:r>
            <a:r>
              <a:rPr lang="en-US" sz="3200" b="1" dirty="0" smtClean="0"/>
              <a:t> Le </a:t>
            </a:r>
            <a:r>
              <a:rPr lang="en-US" sz="3200" b="1" dirty="0" err="1" smtClean="0"/>
              <a:t>montagne</a:t>
            </a:r>
            <a:r>
              <a:rPr lang="en-US" sz="3200" b="1" dirty="0" smtClean="0"/>
              <a:t> </a:t>
            </a:r>
            <a:r>
              <a:rPr lang="en-US" sz="3200" b="1" dirty="0" err="1" smtClean="0"/>
              <a:t>innevate</a:t>
            </a:r>
            <a:r>
              <a:rPr lang="en-US" sz="3200" b="1" dirty="0" smtClean="0"/>
              <a:t> </a:t>
            </a:r>
            <a:r>
              <a:rPr lang="en-US" sz="3200" b="1" dirty="0" err="1" smtClean="0"/>
              <a:t>sono</a:t>
            </a:r>
            <a:r>
              <a:rPr lang="en-US" sz="3200" b="1" dirty="0" smtClean="0"/>
              <a:t>, a </a:t>
            </a:r>
            <a:r>
              <a:rPr lang="en-US" sz="3200" b="1" dirty="0" err="1" smtClean="0"/>
              <a:t>mio</a:t>
            </a:r>
            <a:r>
              <a:rPr lang="en-US" sz="3200" b="1" dirty="0" smtClean="0"/>
              <a:t> </a:t>
            </a:r>
            <a:r>
              <a:rPr lang="en-US" sz="3200" b="1" dirty="0" err="1" smtClean="0"/>
              <a:t>avviso</a:t>
            </a:r>
            <a:r>
              <a:rPr lang="en-US" sz="3200" b="1" dirty="0" smtClean="0"/>
              <a:t>, </a:t>
            </a:r>
            <a:r>
              <a:rPr lang="en-US" sz="3200" b="1" dirty="0" err="1" smtClean="0"/>
              <a:t>meravigliose</a:t>
            </a:r>
            <a:r>
              <a:rPr lang="en-US" sz="3200" b="1" dirty="0" smtClean="0"/>
              <a:t>.</a:t>
            </a:r>
          </a:p>
          <a:p>
            <a:pPr marL="0" indent="0" algn="ctr">
              <a:lnSpc>
                <a:spcPct val="100000"/>
              </a:lnSpc>
              <a:spcBef>
                <a:spcPts val="0"/>
              </a:spcBef>
              <a:buNone/>
            </a:pPr>
            <a:endParaRPr lang="en-US" sz="3200" b="1" dirty="0"/>
          </a:p>
          <a:p>
            <a:pPr marL="0" indent="0" algn="ctr">
              <a:lnSpc>
                <a:spcPct val="100000"/>
              </a:lnSpc>
              <a:spcBef>
                <a:spcPts val="0"/>
              </a:spcBef>
              <a:buNone/>
            </a:pPr>
            <a:r>
              <a:rPr lang="en-US" sz="3200" b="1" dirty="0" smtClean="0">
                <a:solidFill>
                  <a:srgbClr val="002060"/>
                </a:solidFill>
              </a:rPr>
              <a:t>My name is </a:t>
            </a:r>
            <a:r>
              <a:rPr lang="en-US" sz="3200" b="1" dirty="0" err="1" smtClean="0">
                <a:solidFill>
                  <a:srgbClr val="002060"/>
                </a:solidFill>
              </a:rPr>
              <a:t>Giorgia</a:t>
            </a:r>
            <a:r>
              <a:rPr lang="en-US" sz="3200" b="1" dirty="0" smtClean="0">
                <a:solidFill>
                  <a:srgbClr val="002060"/>
                </a:solidFill>
              </a:rPr>
              <a:t> and I am Swiss. I live in a very pretty, small mountain town , in the </a:t>
            </a:r>
            <a:r>
              <a:rPr lang="en-US" sz="3200" b="1" dirty="0">
                <a:solidFill>
                  <a:srgbClr val="002060"/>
                </a:solidFill>
              </a:rPr>
              <a:t>I</a:t>
            </a:r>
            <a:r>
              <a:rPr lang="en-US" sz="3200" b="1" dirty="0" smtClean="0">
                <a:solidFill>
                  <a:srgbClr val="002060"/>
                </a:solidFill>
              </a:rPr>
              <a:t>talian part of Switzerland. Life is very simple there, as people live in close contact with nature. Moreover, in winter it often snows. </a:t>
            </a:r>
            <a:r>
              <a:rPr lang="en-US" sz="3200" b="1" dirty="0">
                <a:solidFill>
                  <a:srgbClr val="002060"/>
                </a:solidFill>
              </a:rPr>
              <a:t>M</a:t>
            </a:r>
            <a:r>
              <a:rPr lang="en-US" sz="3200" b="1" dirty="0" smtClean="0">
                <a:solidFill>
                  <a:srgbClr val="002060"/>
                </a:solidFill>
              </a:rPr>
              <a:t>ountains covered in snow are, in my opinion, </a:t>
            </a:r>
            <a:r>
              <a:rPr lang="en-US" sz="3200" b="1" dirty="0" err="1" smtClean="0">
                <a:solidFill>
                  <a:srgbClr val="002060"/>
                </a:solidFill>
              </a:rPr>
              <a:t>marvellous</a:t>
            </a:r>
            <a:r>
              <a:rPr lang="en-US" sz="3200" b="1" dirty="0" smtClean="0">
                <a:solidFill>
                  <a:srgbClr val="002060"/>
                </a:solidFill>
              </a:rPr>
              <a:t>.</a:t>
            </a:r>
            <a:endParaRPr lang="en-US" sz="3200" b="1" dirty="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3200" b="1" dirty="0"/>
          </a:p>
        </p:txBody>
      </p:sp>
      <p:sp>
        <p:nvSpPr>
          <p:cNvPr id="4" name="Rectangle 3"/>
          <p:cNvSpPr/>
          <p:nvPr/>
        </p:nvSpPr>
        <p:spPr>
          <a:xfrm>
            <a:off x="0" y="3978234"/>
            <a:ext cx="12192000" cy="28797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08024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047750"/>
          </a:xfrm>
        </p:spPr>
        <p:txBody>
          <a:bodyPr>
            <a:normAutofit/>
          </a:bodyPr>
          <a:lstStyle/>
          <a:p>
            <a:pPr algn="ctr"/>
            <a:r>
              <a:rPr lang="en-US" sz="4800" b="1" u="sng" dirty="0"/>
              <a:t>International and global dimension: music </a:t>
            </a:r>
            <a:r>
              <a:rPr lang="en-US" sz="4800" b="1" u="sng" dirty="0" smtClean="0"/>
              <a:t>events</a:t>
            </a:r>
            <a:endParaRPr lang="en-US" sz="4800" b="1" u="sng" dirty="0"/>
          </a:p>
        </p:txBody>
      </p:sp>
      <p:sp>
        <p:nvSpPr>
          <p:cNvPr id="3" name="Content Placeholder 2"/>
          <p:cNvSpPr>
            <a:spLocks noGrp="1"/>
          </p:cNvSpPr>
          <p:nvPr>
            <p:ph idx="1"/>
          </p:nvPr>
        </p:nvSpPr>
        <p:spPr>
          <a:xfrm>
            <a:off x="0" y="1047750"/>
            <a:ext cx="12192000" cy="5810250"/>
          </a:xfrm>
        </p:spPr>
        <p:txBody>
          <a:bodyPr>
            <a:normAutofit/>
          </a:bodyPr>
          <a:lstStyle/>
          <a:p>
            <a:pPr marL="0" indent="0" algn="ctr">
              <a:lnSpc>
                <a:spcPct val="100000"/>
              </a:lnSpc>
              <a:spcBef>
                <a:spcPts val="0"/>
              </a:spcBef>
              <a:buNone/>
            </a:pPr>
            <a:r>
              <a:rPr lang="en-US" sz="3600" b="1" dirty="0" err="1" smtClean="0"/>
              <a:t>Mi</a:t>
            </a:r>
            <a:r>
              <a:rPr lang="en-US" sz="3600" b="1" dirty="0" smtClean="0"/>
              <a:t> </a:t>
            </a:r>
            <a:r>
              <a:rPr lang="en-US" sz="3600" b="1" dirty="0" err="1" smtClean="0"/>
              <a:t>piace</a:t>
            </a:r>
            <a:r>
              <a:rPr lang="en-US" sz="3600" b="1" dirty="0" smtClean="0"/>
              <a:t> la </a:t>
            </a:r>
            <a:r>
              <a:rPr lang="en-US" sz="3600" b="1" dirty="0" err="1" smtClean="0"/>
              <a:t>musica</a:t>
            </a:r>
            <a:r>
              <a:rPr lang="en-US" sz="3600" b="1" dirty="0" smtClean="0"/>
              <a:t> pop. Non ho un </a:t>
            </a:r>
            <a:r>
              <a:rPr lang="en-US" sz="3600" b="1" dirty="0" err="1" smtClean="0"/>
              <a:t>gruppo</a:t>
            </a:r>
            <a:r>
              <a:rPr lang="en-US" sz="3600" b="1" dirty="0" smtClean="0"/>
              <a:t> </a:t>
            </a:r>
            <a:r>
              <a:rPr lang="en-US" sz="3600" b="1" dirty="0" err="1" smtClean="0"/>
              <a:t>preferito</a:t>
            </a:r>
            <a:r>
              <a:rPr lang="en-US" sz="3600" b="1" dirty="0" smtClean="0"/>
              <a:t>, ma mi </a:t>
            </a:r>
            <a:r>
              <a:rPr lang="en-US" sz="3600" b="1" dirty="0" err="1" smtClean="0"/>
              <a:t>piace</a:t>
            </a:r>
            <a:r>
              <a:rPr lang="en-US" sz="3600" b="1" dirty="0" smtClean="0"/>
              <a:t> la </a:t>
            </a:r>
            <a:r>
              <a:rPr lang="en-US" sz="3600" b="1" dirty="0" err="1" smtClean="0"/>
              <a:t>musica</a:t>
            </a:r>
            <a:r>
              <a:rPr lang="en-US" sz="3600" b="1" dirty="0" smtClean="0"/>
              <a:t> pop </a:t>
            </a:r>
            <a:r>
              <a:rPr lang="en-US" sz="3600" b="1" dirty="0" err="1" smtClean="0"/>
              <a:t>italiana</a:t>
            </a:r>
            <a:r>
              <a:rPr lang="en-US" sz="3600" b="1" dirty="0" smtClean="0"/>
              <a:t>. In </a:t>
            </a:r>
            <a:r>
              <a:rPr lang="en-US" sz="3600" b="1" dirty="0" err="1" smtClean="0"/>
              <a:t>città</a:t>
            </a:r>
            <a:r>
              <a:rPr lang="en-US" sz="3600" b="1" dirty="0" smtClean="0"/>
              <a:t> </a:t>
            </a:r>
            <a:r>
              <a:rPr lang="en-US" sz="3600" b="1" dirty="0" err="1" smtClean="0"/>
              <a:t>c’è</a:t>
            </a:r>
            <a:r>
              <a:rPr lang="en-US" sz="3600" b="1" dirty="0" smtClean="0"/>
              <a:t> un </a:t>
            </a:r>
            <a:r>
              <a:rPr lang="en-US" sz="3600" b="1" dirty="0" err="1" smtClean="0"/>
              <a:t>teatro</a:t>
            </a:r>
            <a:r>
              <a:rPr lang="en-US" sz="3600" b="1" dirty="0" smtClean="0"/>
              <a:t> in cui </a:t>
            </a:r>
            <a:r>
              <a:rPr lang="en-US" sz="3600" b="1" dirty="0" err="1" smtClean="0"/>
              <a:t>si</a:t>
            </a:r>
            <a:r>
              <a:rPr lang="en-US" sz="3600" b="1" dirty="0" smtClean="0"/>
              <a:t> </a:t>
            </a:r>
            <a:r>
              <a:rPr lang="en-US" sz="3600" b="1" dirty="0" err="1" smtClean="0"/>
              <a:t>tengono</a:t>
            </a:r>
            <a:r>
              <a:rPr lang="en-US" sz="3600" b="1" dirty="0" smtClean="0"/>
              <a:t> </a:t>
            </a:r>
            <a:r>
              <a:rPr lang="en-US" sz="3600" b="1" dirty="0" err="1" smtClean="0"/>
              <a:t>molti</a:t>
            </a:r>
            <a:r>
              <a:rPr lang="en-US" sz="3600" b="1" dirty="0" smtClean="0"/>
              <a:t> concerti. Il </a:t>
            </a:r>
            <a:r>
              <a:rPr lang="en-US" sz="3600" b="1" dirty="0" err="1" smtClean="0"/>
              <a:t>mese</a:t>
            </a:r>
            <a:r>
              <a:rPr lang="en-US" sz="3600" b="1" dirty="0" smtClean="0"/>
              <a:t> </a:t>
            </a:r>
            <a:r>
              <a:rPr lang="en-US" sz="3600" b="1" dirty="0" err="1" smtClean="0"/>
              <a:t>scorso</a:t>
            </a:r>
            <a:r>
              <a:rPr lang="en-US" sz="3600" b="1" dirty="0" smtClean="0"/>
              <a:t> </a:t>
            </a:r>
            <a:r>
              <a:rPr lang="en-US" sz="3600" b="1" dirty="0" err="1" smtClean="0"/>
              <a:t>sono</a:t>
            </a:r>
            <a:r>
              <a:rPr lang="en-US" sz="3600" b="1" dirty="0" smtClean="0"/>
              <a:t> </a:t>
            </a:r>
            <a:r>
              <a:rPr lang="en-US" sz="3600" b="1" dirty="0" err="1" smtClean="0"/>
              <a:t>andata</a:t>
            </a:r>
            <a:r>
              <a:rPr lang="en-US" sz="3600" b="1" dirty="0" smtClean="0"/>
              <a:t> ad un concerto rock. I </a:t>
            </a:r>
            <a:r>
              <a:rPr lang="en-US" sz="3600" b="1" dirty="0" err="1" smtClean="0"/>
              <a:t>biglietti</a:t>
            </a:r>
            <a:r>
              <a:rPr lang="en-US" sz="3600" b="1" dirty="0" smtClean="0"/>
              <a:t> </a:t>
            </a:r>
            <a:r>
              <a:rPr lang="en-US" sz="3600" b="1" dirty="0" err="1" smtClean="0"/>
              <a:t>erano</a:t>
            </a:r>
            <a:r>
              <a:rPr lang="en-US" sz="3600" b="1" dirty="0" smtClean="0"/>
              <a:t> </a:t>
            </a:r>
            <a:r>
              <a:rPr lang="en-US" sz="3600" b="1" dirty="0" err="1" smtClean="0"/>
              <a:t>costosi</a:t>
            </a:r>
            <a:r>
              <a:rPr lang="en-US" sz="3600" b="1" dirty="0" smtClean="0"/>
              <a:t> </a:t>
            </a:r>
            <a:r>
              <a:rPr lang="en-US" sz="3600" b="1" dirty="0" err="1" smtClean="0"/>
              <a:t>perché</a:t>
            </a:r>
            <a:r>
              <a:rPr lang="en-US" sz="3600" b="1" dirty="0" smtClean="0"/>
              <a:t> </a:t>
            </a:r>
            <a:r>
              <a:rPr lang="en-US" sz="3600" b="1" dirty="0" err="1" smtClean="0"/>
              <a:t>il</a:t>
            </a:r>
            <a:r>
              <a:rPr lang="en-US" sz="3600" b="1" dirty="0" smtClean="0"/>
              <a:t> </a:t>
            </a:r>
            <a:r>
              <a:rPr lang="en-US" sz="3600" b="1" dirty="0" err="1" smtClean="0"/>
              <a:t>gruppo</a:t>
            </a:r>
            <a:r>
              <a:rPr lang="en-US" sz="3600" b="1" dirty="0" smtClean="0"/>
              <a:t> é molto </a:t>
            </a:r>
            <a:r>
              <a:rPr lang="en-US" sz="3600" b="1" dirty="0" err="1" smtClean="0"/>
              <a:t>popolare</a:t>
            </a:r>
            <a:r>
              <a:rPr lang="en-US" sz="3600" b="1" dirty="0" smtClean="0"/>
              <a:t>.</a:t>
            </a:r>
          </a:p>
          <a:p>
            <a:pPr marL="0" indent="0" algn="ctr">
              <a:lnSpc>
                <a:spcPct val="100000"/>
              </a:lnSpc>
              <a:spcBef>
                <a:spcPts val="0"/>
              </a:spcBef>
              <a:buNone/>
            </a:pPr>
            <a:r>
              <a:rPr lang="en-US" sz="3600" b="1" dirty="0" smtClean="0"/>
              <a:t> </a:t>
            </a:r>
          </a:p>
          <a:p>
            <a:pPr marL="0" indent="0" algn="ctr">
              <a:lnSpc>
                <a:spcPct val="100000"/>
              </a:lnSpc>
              <a:spcBef>
                <a:spcPts val="0"/>
              </a:spcBef>
              <a:buNone/>
            </a:pPr>
            <a:r>
              <a:rPr lang="en-US" sz="3600" b="1" dirty="0" smtClean="0">
                <a:solidFill>
                  <a:srgbClr val="002060"/>
                </a:solidFill>
              </a:rPr>
              <a:t>I like pop music. I don’t have a </a:t>
            </a:r>
            <a:r>
              <a:rPr lang="en-US" sz="3600" b="1" dirty="0" err="1" smtClean="0">
                <a:solidFill>
                  <a:srgbClr val="002060"/>
                </a:solidFill>
              </a:rPr>
              <a:t>favourite</a:t>
            </a:r>
            <a:r>
              <a:rPr lang="en-US" sz="3600" b="1" dirty="0" smtClean="0">
                <a:solidFill>
                  <a:srgbClr val="002060"/>
                </a:solidFill>
              </a:rPr>
              <a:t> band, but I like Italian pop music. In town there is a theatre where a lot of concerts take place. Last month  I went to a rock concert. The tickets were expensive, because the group is very popular. </a:t>
            </a:r>
            <a:endParaRPr lang="en-US" sz="3600" b="1" dirty="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3600" b="1" dirty="0"/>
          </a:p>
        </p:txBody>
      </p:sp>
      <p:sp>
        <p:nvSpPr>
          <p:cNvPr id="4" name="Rectangle 3"/>
          <p:cNvSpPr/>
          <p:nvPr/>
        </p:nvSpPr>
        <p:spPr>
          <a:xfrm>
            <a:off x="0" y="4108862"/>
            <a:ext cx="12192000" cy="2749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63193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1325563"/>
          </a:xfrm>
        </p:spPr>
        <p:txBody>
          <a:bodyPr>
            <a:normAutofit fontScale="90000"/>
          </a:bodyPr>
          <a:lstStyle/>
          <a:p>
            <a:pPr algn="ctr"/>
            <a:r>
              <a:rPr lang="en-US" sz="6600" b="1" u="sng" dirty="0" err="1" smtClean="0"/>
              <a:t>Tecniche</a:t>
            </a:r>
            <a:r>
              <a:rPr lang="en-US" sz="6600" b="1" u="sng" dirty="0" smtClean="0"/>
              <a:t> per la </a:t>
            </a:r>
            <a:r>
              <a:rPr lang="en-US" sz="6600" b="1" u="sng" dirty="0" err="1" smtClean="0"/>
              <a:t>traduzione</a:t>
            </a:r>
            <a:r>
              <a:rPr lang="en-US" sz="6600" b="1" u="sng" dirty="0" smtClean="0"/>
              <a:t> in </a:t>
            </a:r>
            <a:r>
              <a:rPr lang="en-US" sz="6600" b="1" u="sng" dirty="0" err="1" smtClean="0"/>
              <a:t>inglese</a:t>
            </a:r>
            <a:endParaRPr lang="en-US" sz="6600" b="1" u="sng" dirty="0"/>
          </a:p>
        </p:txBody>
      </p:sp>
      <p:sp>
        <p:nvSpPr>
          <p:cNvPr id="3" name="Content Placeholder 2"/>
          <p:cNvSpPr>
            <a:spLocks noGrp="1"/>
          </p:cNvSpPr>
          <p:nvPr>
            <p:ph idx="1"/>
          </p:nvPr>
        </p:nvSpPr>
        <p:spPr>
          <a:xfrm>
            <a:off x="0" y="1104404"/>
            <a:ext cx="12192000" cy="5753595"/>
          </a:xfrm>
        </p:spPr>
        <p:txBody>
          <a:bodyPr>
            <a:normAutofit fontScale="92500" lnSpcReduction="10000"/>
          </a:bodyPr>
          <a:lstStyle/>
          <a:p>
            <a:pPr marL="0" indent="0">
              <a:buNone/>
            </a:pPr>
            <a:r>
              <a:rPr lang="en-US" b="1" dirty="0" smtClean="0"/>
              <a:t>1. Read </a:t>
            </a:r>
            <a:r>
              <a:rPr lang="en-US" b="1" dirty="0"/>
              <a:t>the whole text through and get a sense of the overall meaning or gist. </a:t>
            </a:r>
            <a:endParaRPr lang="en-US" b="1" dirty="0" smtClean="0"/>
          </a:p>
          <a:p>
            <a:pPr marL="0" indent="0">
              <a:buNone/>
            </a:pPr>
            <a:r>
              <a:rPr lang="en-US" b="1" dirty="0" smtClean="0"/>
              <a:t>2. Then work </a:t>
            </a:r>
            <a:r>
              <a:rPr lang="en-US" b="1" dirty="0"/>
              <a:t>at </a:t>
            </a:r>
            <a:r>
              <a:rPr lang="en-US" b="1" dirty="0" smtClean="0"/>
              <a:t>sentence </a:t>
            </a:r>
            <a:r>
              <a:rPr lang="en-US" b="1" dirty="0"/>
              <a:t>level. For each, try to produce an English equivalent that sounds right. </a:t>
            </a:r>
            <a:endParaRPr lang="en-US" b="1" dirty="0" smtClean="0"/>
          </a:p>
          <a:p>
            <a:pPr marL="0" indent="0">
              <a:buNone/>
            </a:pPr>
            <a:r>
              <a:rPr lang="en-US" b="1" dirty="0" smtClean="0"/>
              <a:t>3. You </a:t>
            </a:r>
            <a:r>
              <a:rPr lang="en-US" b="1" dirty="0"/>
              <a:t>cannot often translate word for word. Mostly, you need to paraphrase: i.e. find a phrase that has the same meaning, but uses different words. </a:t>
            </a:r>
            <a:endParaRPr lang="en-US" b="1" dirty="0" smtClean="0"/>
          </a:p>
          <a:p>
            <a:pPr marL="0" indent="0">
              <a:buNone/>
            </a:pPr>
            <a:r>
              <a:rPr lang="en-US" b="1" dirty="0" smtClean="0"/>
              <a:t>4. Try </a:t>
            </a:r>
            <a:r>
              <a:rPr lang="en-US" b="1" dirty="0"/>
              <a:t>to work out the meaning of any unfamiliar words in the sentence. Consider words surrounding the unfamiliar word and try out words that would fit, using an English sentence with gaps. E.g. </a:t>
            </a:r>
            <a:r>
              <a:rPr lang="en-US" b="1" i="1" dirty="0" smtClean="0"/>
              <a:t>Le </a:t>
            </a:r>
            <a:r>
              <a:rPr lang="en-US" b="1" i="1" dirty="0" err="1" smtClean="0"/>
              <a:t>ragazze</a:t>
            </a:r>
            <a:r>
              <a:rPr lang="en-US" b="1" i="1" dirty="0" smtClean="0"/>
              <a:t> </a:t>
            </a:r>
            <a:r>
              <a:rPr lang="en-US" b="1" i="1" dirty="0" err="1" smtClean="0"/>
              <a:t>leggono</a:t>
            </a:r>
            <a:r>
              <a:rPr lang="en-US" b="1" i="1" dirty="0" smtClean="0"/>
              <a:t> un </a:t>
            </a:r>
            <a:r>
              <a:rPr lang="en-US" b="1" i="1" dirty="0" err="1" smtClean="0"/>
              <a:t>libro</a:t>
            </a:r>
            <a:r>
              <a:rPr lang="en-US" b="1" i="1" dirty="0" smtClean="0"/>
              <a:t> </a:t>
            </a:r>
            <a:r>
              <a:rPr lang="en-US" b="1" dirty="0"/>
              <a:t>= </a:t>
            </a:r>
            <a:r>
              <a:rPr lang="en-US" b="1" dirty="0" smtClean="0"/>
              <a:t>The girls </a:t>
            </a:r>
            <a:r>
              <a:rPr lang="en-US" b="1" dirty="0"/>
              <a:t>*?* a book. </a:t>
            </a:r>
            <a:endParaRPr lang="en-US" b="1" dirty="0" smtClean="0"/>
          </a:p>
          <a:p>
            <a:pPr marL="0" indent="0">
              <a:buNone/>
            </a:pPr>
            <a:r>
              <a:rPr lang="en-US" b="1" dirty="0" smtClean="0"/>
              <a:t>5. Think </a:t>
            </a:r>
            <a:r>
              <a:rPr lang="en-US" b="1" dirty="0"/>
              <a:t>about the context and use common sense. What makes sense in the context of the rest of the text? </a:t>
            </a:r>
            <a:endParaRPr lang="en-US" b="1" dirty="0" smtClean="0"/>
          </a:p>
          <a:p>
            <a:pPr marL="0" indent="0">
              <a:buNone/>
            </a:pPr>
            <a:r>
              <a:rPr lang="en-US" b="1" dirty="0" smtClean="0"/>
              <a:t>6. Once </a:t>
            </a:r>
            <a:r>
              <a:rPr lang="en-US" b="1" dirty="0"/>
              <a:t>you have the meaning of the sentence in your head, play with the order of the words until you have English that sounds natural when you read it. </a:t>
            </a:r>
            <a:endParaRPr lang="en-US" b="1" dirty="0" smtClean="0"/>
          </a:p>
          <a:p>
            <a:pPr marL="0" indent="0">
              <a:buNone/>
            </a:pPr>
            <a:r>
              <a:rPr lang="en-US" b="1" dirty="0" smtClean="0"/>
              <a:t>7. The </a:t>
            </a:r>
            <a:r>
              <a:rPr lang="en-US" b="1" dirty="0"/>
              <a:t>golden rule: read aloud what you have written. If it doesn’t sound right to you, it probably isn’t. </a:t>
            </a:r>
            <a:endParaRPr lang="en-US" b="1" dirty="0" smtClean="0"/>
          </a:p>
          <a:p>
            <a:endParaRPr lang="en-US" b="1" dirty="0"/>
          </a:p>
        </p:txBody>
      </p:sp>
    </p:spTree>
    <p:extLst>
      <p:ext uri="{BB962C8B-B14F-4D97-AF65-F5344CB8AC3E}">
        <p14:creationId xmlns:p14="http://schemas.microsoft.com/office/powerpoint/2010/main" val="1309585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Autofit/>
          </a:bodyPr>
          <a:lstStyle/>
          <a:p>
            <a:pPr algn="ctr"/>
            <a:r>
              <a:rPr lang="en-US" sz="4800" b="1" u="sng" dirty="0"/>
              <a:t>Identity and culture: celebrations and </a:t>
            </a:r>
            <a:r>
              <a:rPr lang="en-US" sz="4800" b="1" u="sng" dirty="0" smtClean="0"/>
              <a:t>festivals</a:t>
            </a:r>
            <a:endParaRPr lang="en-US" sz="4800" b="1" u="sng" dirty="0"/>
          </a:p>
        </p:txBody>
      </p:sp>
      <p:sp>
        <p:nvSpPr>
          <p:cNvPr id="3" name="Content Placeholder 2"/>
          <p:cNvSpPr>
            <a:spLocks noGrp="1"/>
          </p:cNvSpPr>
          <p:nvPr>
            <p:ph idx="1"/>
          </p:nvPr>
        </p:nvSpPr>
        <p:spPr>
          <a:xfrm>
            <a:off x="0" y="1325562"/>
            <a:ext cx="12192000" cy="5532437"/>
          </a:xfrm>
        </p:spPr>
        <p:txBody>
          <a:bodyPr>
            <a:normAutofit/>
          </a:bodyPr>
          <a:lstStyle/>
          <a:p>
            <a:pPr marL="0" indent="0" algn="ctr">
              <a:lnSpc>
                <a:spcPct val="100000"/>
              </a:lnSpc>
              <a:spcBef>
                <a:spcPts val="0"/>
              </a:spcBef>
              <a:buNone/>
            </a:pPr>
            <a:r>
              <a:rPr lang="en-US" sz="3600" b="1" dirty="0" smtClean="0"/>
              <a:t>Il 21 </a:t>
            </a:r>
            <a:r>
              <a:rPr lang="en-US" sz="3600" b="1" dirty="0" err="1" smtClean="0"/>
              <a:t>giugno</a:t>
            </a:r>
            <a:r>
              <a:rPr lang="en-US" sz="3600" b="1" dirty="0" smtClean="0"/>
              <a:t> in Italia </a:t>
            </a:r>
            <a:r>
              <a:rPr lang="en-US" sz="3600" b="1" dirty="0" err="1" smtClean="0"/>
              <a:t>c’é</a:t>
            </a:r>
            <a:r>
              <a:rPr lang="en-US" sz="3600" b="1" dirty="0" smtClean="0"/>
              <a:t> la </a:t>
            </a:r>
            <a:r>
              <a:rPr lang="en-US" sz="3600" b="1" dirty="0" err="1"/>
              <a:t>F</a:t>
            </a:r>
            <a:r>
              <a:rPr lang="en-US" sz="3600" b="1" dirty="0" err="1" smtClean="0"/>
              <a:t>esta</a:t>
            </a:r>
            <a:r>
              <a:rPr lang="en-US" sz="3600" b="1" dirty="0" smtClean="0"/>
              <a:t> </a:t>
            </a:r>
            <a:r>
              <a:rPr lang="en-US" sz="3600" b="1" dirty="0" err="1" smtClean="0"/>
              <a:t>della</a:t>
            </a:r>
            <a:r>
              <a:rPr lang="en-US" sz="3600" b="1" dirty="0" smtClean="0"/>
              <a:t> </a:t>
            </a:r>
            <a:r>
              <a:rPr lang="en-US" sz="3600" b="1" dirty="0" err="1"/>
              <a:t>m</a:t>
            </a:r>
            <a:r>
              <a:rPr lang="en-US" sz="3600" b="1" dirty="0" err="1" smtClean="0"/>
              <a:t>usica</a:t>
            </a:r>
            <a:r>
              <a:rPr lang="en-US" sz="3600" b="1" dirty="0" smtClean="0"/>
              <a:t>. É un </a:t>
            </a:r>
            <a:r>
              <a:rPr lang="en-US" sz="3600" b="1" dirty="0" err="1" smtClean="0"/>
              <a:t>grande</a:t>
            </a:r>
            <a:r>
              <a:rPr lang="en-US" sz="3600" b="1" dirty="0" smtClean="0"/>
              <a:t> festival </a:t>
            </a:r>
            <a:r>
              <a:rPr lang="en-US" sz="3600" b="1" dirty="0" err="1" smtClean="0"/>
              <a:t>gratuito</a:t>
            </a:r>
            <a:r>
              <a:rPr lang="en-US" sz="3600" b="1" dirty="0" smtClean="0"/>
              <a:t>, molto </a:t>
            </a:r>
            <a:r>
              <a:rPr lang="en-US" sz="3600" b="1" dirty="0" err="1" smtClean="0"/>
              <a:t>popolare</a:t>
            </a:r>
            <a:r>
              <a:rPr lang="en-US" sz="3600" b="1" dirty="0" smtClean="0"/>
              <a:t>. I </a:t>
            </a:r>
            <a:r>
              <a:rPr lang="en-US" sz="3600" b="1" dirty="0" err="1" smtClean="0"/>
              <a:t>partecipanti</a:t>
            </a:r>
            <a:r>
              <a:rPr lang="en-US" sz="3600" b="1" dirty="0" smtClean="0"/>
              <a:t> </a:t>
            </a:r>
            <a:r>
              <a:rPr lang="en-US" sz="3600" b="1" dirty="0" err="1" smtClean="0"/>
              <a:t>sono</a:t>
            </a:r>
            <a:r>
              <a:rPr lang="en-US" sz="3600" b="1" dirty="0" smtClean="0"/>
              <a:t> </a:t>
            </a:r>
            <a:r>
              <a:rPr lang="en-US" sz="3600" b="1" dirty="0" err="1" smtClean="0"/>
              <a:t>amatori</a:t>
            </a:r>
            <a:r>
              <a:rPr lang="en-US" sz="3600" b="1" dirty="0" smtClean="0"/>
              <a:t> o </a:t>
            </a:r>
            <a:r>
              <a:rPr lang="en-US" sz="3600" b="1" dirty="0" err="1" smtClean="0"/>
              <a:t>professionisti</a:t>
            </a:r>
            <a:r>
              <a:rPr lang="en-US" sz="3600" b="1" dirty="0" smtClean="0"/>
              <a:t>. </a:t>
            </a:r>
            <a:r>
              <a:rPr lang="en-US" sz="3600" b="1" dirty="0" err="1" smtClean="0"/>
              <a:t>Molti</a:t>
            </a:r>
            <a:r>
              <a:rPr lang="en-US" sz="3600" b="1" dirty="0" smtClean="0"/>
              <a:t> </a:t>
            </a:r>
            <a:r>
              <a:rPr lang="en-US" sz="3600" b="1" dirty="0" err="1" smtClean="0"/>
              <a:t>italiani</a:t>
            </a:r>
            <a:r>
              <a:rPr lang="en-US" sz="3600" b="1" dirty="0" smtClean="0"/>
              <a:t> </a:t>
            </a:r>
            <a:r>
              <a:rPr lang="en-US" sz="3600" b="1" dirty="0" err="1" smtClean="0"/>
              <a:t>suonano</a:t>
            </a:r>
            <a:r>
              <a:rPr lang="en-US" sz="3600" b="1" dirty="0" smtClean="0"/>
              <a:t> </a:t>
            </a:r>
            <a:r>
              <a:rPr lang="en-US" sz="3600" b="1" dirty="0" err="1" smtClean="0"/>
              <a:t>uno</a:t>
            </a:r>
            <a:r>
              <a:rPr lang="en-US" sz="3600" b="1" dirty="0" smtClean="0"/>
              <a:t> </a:t>
            </a:r>
            <a:r>
              <a:rPr lang="en-US" sz="3600" b="1" dirty="0" err="1" smtClean="0"/>
              <a:t>strumento</a:t>
            </a:r>
            <a:r>
              <a:rPr lang="en-US" sz="3600" b="1" dirty="0" smtClean="0"/>
              <a:t> musicale. Il festival é </a:t>
            </a:r>
            <a:r>
              <a:rPr lang="en-US" sz="3600" b="1" dirty="0" err="1" smtClean="0"/>
              <a:t>cominciato</a:t>
            </a:r>
            <a:r>
              <a:rPr lang="en-US" sz="3600" b="1" dirty="0" smtClean="0"/>
              <a:t> </a:t>
            </a:r>
            <a:r>
              <a:rPr lang="en-US" sz="3600" b="1" dirty="0" err="1" smtClean="0"/>
              <a:t>nel</a:t>
            </a:r>
            <a:r>
              <a:rPr lang="en-US" sz="3600" b="1" dirty="0" smtClean="0"/>
              <a:t> 1982.</a:t>
            </a:r>
          </a:p>
          <a:p>
            <a:pPr marL="0" indent="0" algn="ctr">
              <a:lnSpc>
                <a:spcPct val="100000"/>
              </a:lnSpc>
              <a:spcBef>
                <a:spcPts val="0"/>
              </a:spcBef>
              <a:buNone/>
            </a:pPr>
            <a:endParaRPr lang="en-US" sz="3600" b="1" dirty="0"/>
          </a:p>
          <a:p>
            <a:pPr marL="0" indent="0" algn="ctr">
              <a:lnSpc>
                <a:spcPct val="100000"/>
              </a:lnSpc>
              <a:spcBef>
                <a:spcPts val="0"/>
              </a:spcBef>
              <a:buNone/>
            </a:pPr>
            <a:r>
              <a:rPr lang="en-US" sz="3600" b="1" dirty="0" smtClean="0">
                <a:solidFill>
                  <a:srgbClr val="002060"/>
                </a:solidFill>
              </a:rPr>
              <a:t>On the 21</a:t>
            </a:r>
            <a:r>
              <a:rPr lang="en-US" sz="3600" b="1" baseline="30000" dirty="0" smtClean="0">
                <a:solidFill>
                  <a:srgbClr val="002060"/>
                </a:solidFill>
              </a:rPr>
              <a:t>st</a:t>
            </a:r>
            <a:r>
              <a:rPr lang="en-US" sz="3600" b="1" dirty="0" smtClean="0">
                <a:solidFill>
                  <a:srgbClr val="002060"/>
                </a:solidFill>
              </a:rPr>
              <a:t> June in Italy there is </a:t>
            </a:r>
            <a:r>
              <a:rPr lang="en-US" sz="3600" b="1" dirty="0">
                <a:solidFill>
                  <a:srgbClr val="002060"/>
                </a:solidFill>
              </a:rPr>
              <a:t>a</a:t>
            </a:r>
            <a:r>
              <a:rPr lang="en-US" sz="3600" b="1" dirty="0" smtClean="0">
                <a:solidFill>
                  <a:srgbClr val="002060"/>
                </a:solidFill>
              </a:rPr>
              <a:t> Music Festival. It is a big, </a:t>
            </a:r>
            <a:r>
              <a:rPr lang="en-US" sz="3600" b="1" dirty="0">
                <a:solidFill>
                  <a:srgbClr val="002060"/>
                </a:solidFill>
              </a:rPr>
              <a:t>very </a:t>
            </a:r>
            <a:r>
              <a:rPr lang="en-US" sz="3600" b="1" dirty="0" smtClean="0">
                <a:solidFill>
                  <a:srgbClr val="002060"/>
                </a:solidFill>
              </a:rPr>
              <a:t>popular, free festival. The participants are amateurs or professionals. Many Italians play a musical instrument. The festival started in 1982.</a:t>
            </a:r>
          </a:p>
          <a:p>
            <a:pPr marL="0" indent="0" algn="ctr">
              <a:lnSpc>
                <a:spcPct val="100000"/>
              </a:lnSpc>
              <a:spcBef>
                <a:spcPts val="0"/>
              </a:spcBef>
              <a:buNone/>
            </a:pPr>
            <a:endParaRPr lang="en-US" sz="3600" b="1" dirty="0"/>
          </a:p>
          <a:p>
            <a:pPr marL="0" marR="0" lvl="0" indent="0" algn="ctr" defTabSz="914400" eaLnBrk="1" fontAlgn="auto" latinLnBrk="0" hangingPunct="1">
              <a:lnSpc>
                <a:spcPct val="100000"/>
              </a:lnSpc>
              <a:spcBef>
                <a:spcPts val="0"/>
              </a:spcBef>
              <a:spcAft>
                <a:spcPts val="0"/>
              </a:spcAft>
              <a:buClrTx/>
              <a:buSzTx/>
              <a:buFontTx/>
              <a:buNone/>
              <a:tabLst/>
              <a:defRPr/>
            </a:pPr>
            <a:endParaRPr lang="en-US" sz="3600" b="1" dirty="0"/>
          </a:p>
        </p:txBody>
      </p:sp>
      <p:sp>
        <p:nvSpPr>
          <p:cNvPr id="4" name="Rectangle 3"/>
          <p:cNvSpPr/>
          <p:nvPr/>
        </p:nvSpPr>
        <p:spPr>
          <a:xfrm>
            <a:off x="0" y="3621974"/>
            <a:ext cx="12192000" cy="3236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06667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a:bodyPr>
          <a:lstStyle/>
          <a:p>
            <a:r>
              <a:rPr lang="en-US" sz="5400" b="1" u="sng" dirty="0" smtClean="0"/>
              <a:t>Identity and culture: socializing with friends</a:t>
            </a:r>
            <a:endParaRPr lang="en-US" sz="5400" b="1" u="sng" dirty="0"/>
          </a:p>
        </p:txBody>
      </p:sp>
      <p:sp>
        <p:nvSpPr>
          <p:cNvPr id="3" name="Content Placeholder 2"/>
          <p:cNvSpPr>
            <a:spLocks noGrp="1"/>
          </p:cNvSpPr>
          <p:nvPr>
            <p:ph idx="1"/>
          </p:nvPr>
        </p:nvSpPr>
        <p:spPr>
          <a:xfrm>
            <a:off x="0" y="1325562"/>
            <a:ext cx="12192000" cy="5532437"/>
          </a:xfrm>
        </p:spPr>
        <p:txBody>
          <a:bodyPr>
            <a:normAutofit/>
          </a:bodyPr>
          <a:lstStyle/>
          <a:p>
            <a:pPr marL="0" indent="0" algn="ctr">
              <a:buNone/>
            </a:pPr>
            <a:r>
              <a:rPr lang="en-US" sz="3600" b="1" dirty="0" smtClean="0"/>
              <a:t>Ho </a:t>
            </a:r>
            <a:r>
              <a:rPr lang="en-US" sz="3600" b="1" dirty="0" err="1" smtClean="0"/>
              <a:t>molti</a:t>
            </a:r>
            <a:r>
              <a:rPr lang="en-US" sz="3600" b="1" dirty="0" smtClean="0"/>
              <a:t> amici. Durante </a:t>
            </a:r>
            <a:r>
              <a:rPr lang="en-US" sz="3600" b="1" dirty="0" err="1" smtClean="0"/>
              <a:t>il</a:t>
            </a:r>
            <a:r>
              <a:rPr lang="en-US" sz="3600" b="1" dirty="0" smtClean="0"/>
              <a:t> tempo libero </a:t>
            </a:r>
            <a:r>
              <a:rPr lang="en-US" sz="3600" b="1" dirty="0" err="1" smtClean="0"/>
              <a:t>usciamo</a:t>
            </a:r>
            <a:r>
              <a:rPr lang="en-US" sz="3600" b="1" dirty="0" smtClean="0"/>
              <a:t> </a:t>
            </a:r>
            <a:r>
              <a:rPr lang="en-US" sz="3600" b="1" dirty="0" err="1" smtClean="0"/>
              <a:t>insieme</a:t>
            </a:r>
            <a:r>
              <a:rPr lang="en-US" sz="3600" b="1" dirty="0" smtClean="0"/>
              <a:t>. </a:t>
            </a:r>
            <a:r>
              <a:rPr lang="en-US" sz="3600" b="1" dirty="0" err="1" smtClean="0"/>
              <a:t>Dopo</a:t>
            </a:r>
            <a:r>
              <a:rPr lang="en-US" sz="3600" b="1" dirty="0" smtClean="0"/>
              <a:t> la </a:t>
            </a:r>
            <a:r>
              <a:rPr lang="en-US" sz="3600" b="1" dirty="0" err="1" smtClean="0"/>
              <a:t>scuola</a:t>
            </a:r>
            <a:r>
              <a:rPr lang="en-US" sz="3600" b="1" dirty="0" smtClean="0"/>
              <a:t> </a:t>
            </a:r>
            <a:r>
              <a:rPr lang="en-US" sz="3600" b="1" dirty="0" err="1" smtClean="0"/>
              <a:t>andiamo</a:t>
            </a:r>
            <a:r>
              <a:rPr lang="en-US" sz="3600" b="1" dirty="0" smtClean="0"/>
              <a:t> al </a:t>
            </a:r>
            <a:r>
              <a:rPr lang="en-US" sz="3600" b="1" dirty="0" err="1" smtClean="0"/>
              <a:t>parco</a:t>
            </a:r>
            <a:r>
              <a:rPr lang="en-US" sz="3600" b="1" dirty="0" smtClean="0"/>
              <a:t> o al </a:t>
            </a:r>
            <a:r>
              <a:rPr lang="en-US" sz="3600" b="1" dirty="0" err="1" smtClean="0"/>
              <a:t>centro</a:t>
            </a:r>
            <a:r>
              <a:rPr lang="en-US" sz="3600" b="1" dirty="0" smtClean="0"/>
              <a:t> </a:t>
            </a:r>
            <a:r>
              <a:rPr lang="en-US" sz="3600" b="1" dirty="0" err="1" smtClean="0"/>
              <a:t>commerciale</a:t>
            </a:r>
            <a:r>
              <a:rPr lang="en-US" sz="3600" b="1" dirty="0" smtClean="0"/>
              <a:t>. Il fine </a:t>
            </a:r>
            <a:r>
              <a:rPr lang="en-US" sz="3600" b="1" dirty="0" err="1" smtClean="0"/>
              <a:t>settimana</a:t>
            </a:r>
            <a:r>
              <a:rPr lang="en-US" sz="3600" b="1" dirty="0" smtClean="0"/>
              <a:t> </a:t>
            </a:r>
            <a:r>
              <a:rPr lang="en-US" sz="3600" b="1" dirty="0" err="1" smtClean="0"/>
              <a:t>scorso</a:t>
            </a:r>
            <a:r>
              <a:rPr lang="en-US" sz="3600" b="1" dirty="0" smtClean="0"/>
              <a:t> </a:t>
            </a:r>
            <a:r>
              <a:rPr lang="en-US" sz="3600" b="1" dirty="0" err="1" smtClean="0"/>
              <a:t>siamo</a:t>
            </a:r>
            <a:r>
              <a:rPr lang="en-US" sz="3600" b="1" dirty="0" smtClean="0"/>
              <a:t> </a:t>
            </a:r>
            <a:r>
              <a:rPr lang="en-US" sz="3600" b="1" dirty="0" err="1" smtClean="0"/>
              <a:t>andati</a:t>
            </a:r>
            <a:r>
              <a:rPr lang="en-US" sz="3600" b="1" dirty="0" smtClean="0"/>
              <a:t> al cinema per </a:t>
            </a:r>
            <a:r>
              <a:rPr lang="en-US" sz="3600" b="1" dirty="0" err="1" smtClean="0"/>
              <a:t>vedere</a:t>
            </a:r>
            <a:r>
              <a:rPr lang="en-US" sz="3600" b="1" dirty="0" smtClean="0"/>
              <a:t> un film </a:t>
            </a:r>
            <a:r>
              <a:rPr lang="en-US" sz="3600" b="1" dirty="0" err="1" smtClean="0"/>
              <a:t>comico</a:t>
            </a:r>
            <a:r>
              <a:rPr lang="en-US" sz="3600" b="1" dirty="0" smtClean="0"/>
              <a:t>. In </a:t>
            </a:r>
            <a:r>
              <a:rPr lang="en-US" sz="3600" b="1" dirty="0" err="1" smtClean="0"/>
              <a:t>dicembre</a:t>
            </a:r>
            <a:r>
              <a:rPr lang="en-US" sz="3600" b="1" dirty="0" smtClean="0"/>
              <a:t> ci </a:t>
            </a:r>
            <a:r>
              <a:rPr lang="en-US" sz="3600" b="1" dirty="0" err="1" smtClean="0"/>
              <a:t>piacerebbe</a:t>
            </a:r>
            <a:r>
              <a:rPr lang="en-US" sz="3600" b="1" dirty="0" smtClean="0"/>
              <a:t> </a:t>
            </a:r>
            <a:r>
              <a:rPr lang="en-US" sz="3600" b="1" dirty="0" err="1" smtClean="0"/>
              <a:t>andare</a:t>
            </a:r>
            <a:r>
              <a:rPr lang="en-US" sz="3600" b="1" dirty="0" smtClean="0"/>
              <a:t> ad un concerto di </a:t>
            </a:r>
            <a:r>
              <a:rPr lang="en-US" sz="3600" b="1" dirty="0" err="1" smtClean="0"/>
              <a:t>musica</a:t>
            </a:r>
            <a:r>
              <a:rPr lang="en-US" sz="3600" b="1" dirty="0" smtClean="0"/>
              <a:t> rock. </a:t>
            </a:r>
          </a:p>
          <a:p>
            <a:pPr marL="0" indent="0" algn="ctr">
              <a:buNone/>
            </a:pPr>
            <a:endParaRPr lang="en-US" sz="3600" b="1" dirty="0" smtClean="0"/>
          </a:p>
          <a:p>
            <a:pPr marL="0" indent="0" algn="ctr">
              <a:buNone/>
            </a:pPr>
            <a:r>
              <a:rPr lang="en-US" sz="3600" b="1" dirty="0" smtClean="0">
                <a:solidFill>
                  <a:srgbClr val="002060"/>
                </a:solidFill>
              </a:rPr>
              <a:t>I have many friends. During our free time we go out together. After school we go to the park or to a shopping </a:t>
            </a:r>
            <a:r>
              <a:rPr lang="en-US" sz="3600" b="1" dirty="0" err="1" smtClean="0">
                <a:solidFill>
                  <a:srgbClr val="002060"/>
                </a:solidFill>
              </a:rPr>
              <a:t>centre</a:t>
            </a:r>
            <a:r>
              <a:rPr lang="en-US" sz="3600" b="1" dirty="0" smtClean="0">
                <a:solidFill>
                  <a:srgbClr val="002060"/>
                </a:solidFill>
              </a:rPr>
              <a:t>. Last weekend we went to the cinema to see a comedy. In December we would like to go to a rock concert.</a:t>
            </a:r>
            <a:endParaRPr lang="en-US" sz="3600" b="1" dirty="0">
              <a:solidFill>
                <a:srgbClr val="002060"/>
              </a:solidFill>
            </a:endParaRPr>
          </a:p>
          <a:p>
            <a:pPr algn="ctr"/>
            <a:endParaRPr lang="en-US" sz="3600" b="1" dirty="0">
              <a:solidFill>
                <a:srgbClr val="002060"/>
              </a:solidFill>
            </a:endParaRPr>
          </a:p>
        </p:txBody>
      </p:sp>
      <p:sp>
        <p:nvSpPr>
          <p:cNvPr id="4" name="Rectangle 3"/>
          <p:cNvSpPr/>
          <p:nvPr/>
        </p:nvSpPr>
        <p:spPr>
          <a:xfrm>
            <a:off x="0" y="4120738"/>
            <a:ext cx="12192000" cy="27372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11667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6888" y="0"/>
            <a:ext cx="11448803" cy="1325563"/>
          </a:xfrm>
        </p:spPr>
        <p:txBody>
          <a:bodyPr>
            <a:noAutofit/>
          </a:bodyPr>
          <a:lstStyle/>
          <a:p>
            <a:r>
              <a:rPr lang="en-US" sz="6000" b="1" u="sng" dirty="0"/>
              <a:t>Identity and culture: food and drink </a:t>
            </a:r>
          </a:p>
        </p:txBody>
      </p:sp>
      <p:sp>
        <p:nvSpPr>
          <p:cNvPr id="3" name="Content Placeholder 2"/>
          <p:cNvSpPr>
            <a:spLocks noGrp="1"/>
          </p:cNvSpPr>
          <p:nvPr>
            <p:ph idx="1"/>
          </p:nvPr>
        </p:nvSpPr>
        <p:spPr>
          <a:xfrm>
            <a:off x="0" y="1325562"/>
            <a:ext cx="12192000" cy="5532437"/>
          </a:xfrm>
        </p:spPr>
        <p:txBody>
          <a:bodyPr>
            <a:normAutofit/>
          </a:bodyPr>
          <a:lstStyle/>
          <a:p>
            <a:pPr marL="0" indent="0" algn="ctr">
              <a:lnSpc>
                <a:spcPct val="100000"/>
              </a:lnSpc>
              <a:spcBef>
                <a:spcPts val="0"/>
              </a:spcBef>
              <a:buNone/>
            </a:pPr>
            <a:r>
              <a:rPr lang="en-US" sz="3600" b="1" dirty="0" err="1" smtClean="0"/>
              <a:t>Vado</a:t>
            </a:r>
            <a:r>
              <a:rPr lang="en-US" sz="3600" b="1" dirty="0" smtClean="0"/>
              <a:t> </a:t>
            </a:r>
            <a:r>
              <a:rPr lang="en-US" sz="3600" b="1" dirty="0" err="1" smtClean="0"/>
              <a:t>spesso</a:t>
            </a:r>
            <a:r>
              <a:rPr lang="en-US" sz="3600" b="1" dirty="0" smtClean="0"/>
              <a:t> al ristorante in </a:t>
            </a:r>
            <a:r>
              <a:rPr lang="en-US" sz="3600" b="1" dirty="0" err="1" smtClean="0"/>
              <a:t>centro</a:t>
            </a:r>
            <a:r>
              <a:rPr lang="en-US" sz="3600" b="1" dirty="0" smtClean="0"/>
              <a:t> </a:t>
            </a:r>
            <a:r>
              <a:rPr lang="en-US" sz="3600" b="1" dirty="0" err="1" smtClean="0"/>
              <a:t>città</a:t>
            </a:r>
            <a:r>
              <a:rPr lang="en-US" sz="3600" b="1" dirty="0" smtClean="0"/>
              <a:t>. </a:t>
            </a:r>
            <a:r>
              <a:rPr lang="en-US" sz="3600" b="1" dirty="0" err="1" smtClean="0"/>
              <a:t>Preferisco</a:t>
            </a:r>
            <a:r>
              <a:rPr lang="en-US" sz="3600" b="1" dirty="0" smtClean="0"/>
              <a:t> </a:t>
            </a:r>
            <a:r>
              <a:rPr lang="en-US" sz="3600" b="1" dirty="0" err="1" smtClean="0"/>
              <a:t>andare</a:t>
            </a:r>
            <a:r>
              <a:rPr lang="en-US" sz="3600" b="1" dirty="0" smtClean="0"/>
              <a:t> in pizzeria con </a:t>
            </a:r>
            <a:r>
              <a:rPr lang="en-US" sz="3600" b="1" dirty="0" err="1" smtClean="0"/>
              <a:t>i</a:t>
            </a:r>
            <a:r>
              <a:rPr lang="en-US" sz="3600" b="1" dirty="0" smtClean="0"/>
              <a:t> </a:t>
            </a:r>
            <a:r>
              <a:rPr lang="en-US" sz="3600" b="1" dirty="0" err="1" smtClean="0"/>
              <a:t>miei</a:t>
            </a:r>
            <a:r>
              <a:rPr lang="en-US" sz="3600" b="1" dirty="0" smtClean="0"/>
              <a:t> amici, </a:t>
            </a:r>
            <a:r>
              <a:rPr lang="en-US" sz="3600" b="1" dirty="0" err="1" smtClean="0"/>
              <a:t>perché</a:t>
            </a:r>
            <a:r>
              <a:rPr lang="en-US" sz="3600" b="1" dirty="0" smtClean="0"/>
              <a:t> non </a:t>
            </a:r>
            <a:r>
              <a:rPr lang="en-US" sz="3600" b="1" dirty="0" err="1" smtClean="0"/>
              <a:t>é</a:t>
            </a:r>
            <a:r>
              <a:rPr lang="en-US" sz="3600" b="1" dirty="0" smtClean="0"/>
              <a:t> molto </a:t>
            </a:r>
            <a:r>
              <a:rPr lang="en-US" sz="3600" b="1" dirty="0" err="1" smtClean="0"/>
              <a:t>caro</a:t>
            </a:r>
            <a:r>
              <a:rPr lang="en-US" sz="3600" b="1" dirty="0" smtClean="0"/>
              <a:t>. Lo </a:t>
            </a:r>
            <a:r>
              <a:rPr lang="en-US" sz="3600" b="1" dirty="0" err="1" smtClean="0"/>
              <a:t>scorso</a:t>
            </a:r>
            <a:r>
              <a:rPr lang="en-US" sz="3600" b="1" dirty="0" smtClean="0"/>
              <a:t> fine </a:t>
            </a:r>
            <a:r>
              <a:rPr lang="en-US" sz="3600" b="1" dirty="0" err="1" smtClean="0"/>
              <a:t>settimana</a:t>
            </a:r>
            <a:r>
              <a:rPr lang="en-US" sz="3600" b="1" dirty="0" smtClean="0"/>
              <a:t> </a:t>
            </a:r>
            <a:r>
              <a:rPr lang="en-US" sz="3600" b="1" dirty="0" err="1" smtClean="0"/>
              <a:t>abbiamo</a:t>
            </a:r>
            <a:r>
              <a:rPr lang="en-US" sz="3600" b="1" dirty="0" smtClean="0"/>
              <a:t> </a:t>
            </a:r>
            <a:r>
              <a:rPr lang="en-US" sz="3600" b="1" dirty="0" err="1" smtClean="0"/>
              <a:t>mangiato</a:t>
            </a:r>
            <a:r>
              <a:rPr lang="en-US" sz="3600" b="1" dirty="0" smtClean="0"/>
              <a:t> spaghetti al </a:t>
            </a:r>
            <a:r>
              <a:rPr lang="en-US" sz="3600" b="1" dirty="0" err="1" smtClean="0"/>
              <a:t>pomodoro</a:t>
            </a:r>
            <a:r>
              <a:rPr lang="en-US" sz="3600" b="1" dirty="0" smtClean="0"/>
              <a:t>. </a:t>
            </a:r>
            <a:r>
              <a:rPr lang="en-US" sz="3600" b="1" dirty="0" err="1" smtClean="0"/>
              <a:t>Venerdì</a:t>
            </a:r>
            <a:r>
              <a:rPr lang="en-US" sz="3600" b="1" dirty="0" smtClean="0"/>
              <a:t> </a:t>
            </a:r>
            <a:r>
              <a:rPr lang="en-US" sz="3600" b="1" dirty="0" err="1" smtClean="0"/>
              <a:t>cucineremo</a:t>
            </a:r>
            <a:r>
              <a:rPr lang="en-US" sz="3600" b="1" dirty="0" smtClean="0"/>
              <a:t> a casa. </a:t>
            </a:r>
          </a:p>
          <a:p>
            <a:pPr marL="0" indent="0" algn="ctr">
              <a:lnSpc>
                <a:spcPct val="100000"/>
              </a:lnSpc>
              <a:spcBef>
                <a:spcPts val="0"/>
              </a:spcBef>
              <a:buNone/>
            </a:pPr>
            <a:endParaRPr lang="en-US" sz="3600" b="1" dirty="0" smtClean="0"/>
          </a:p>
          <a:p>
            <a:pPr marL="0" marR="0" lvl="0" indent="0" algn="ctr" defTabSz="914400" eaLnBrk="1" fontAlgn="auto" latinLnBrk="0" hangingPunct="1">
              <a:lnSpc>
                <a:spcPct val="100000"/>
              </a:lnSpc>
              <a:spcBef>
                <a:spcPts val="0"/>
              </a:spcBef>
              <a:spcAft>
                <a:spcPts val="0"/>
              </a:spcAft>
              <a:buClrTx/>
              <a:buSzTx/>
              <a:buFontTx/>
              <a:buNone/>
              <a:tabLst/>
              <a:defRPr/>
            </a:pPr>
            <a:r>
              <a:rPr lang="en-US" sz="3600" b="1" dirty="0" smtClean="0">
                <a:solidFill>
                  <a:srgbClr val="002060"/>
                </a:solidFill>
              </a:rPr>
              <a:t>I often go to the restaurant in the city </a:t>
            </a:r>
            <a:r>
              <a:rPr lang="en-US" sz="3600" b="1" dirty="0" err="1" smtClean="0">
                <a:solidFill>
                  <a:srgbClr val="002060"/>
                </a:solidFill>
              </a:rPr>
              <a:t>centre</a:t>
            </a:r>
            <a:r>
              <a:rPr lang="en-US" sz="3600" b="1" dirty="0" smtClean="0">
                <a:solidFill>
                  <a:srgbClr val="002060"/>
                </a:solidFill>
              </a:rPr>
              <a:t>. I prefer to go to a pizza parlor with my friends, because it is not too expensive. Last weekend we ate spaghetti with tomato sauce. On Friday we will cook at home.</a:t>
            </a:r>
            <a:endParaRPr lang="en-US" sz="3600" b="1" dirty="0">
              <a:solidFill>
                <a:srgbClr val="002060"/>
              </a:solidFill>
            </a:endParaRPr>
          </a:p>
        </p:txBody>
      </p:sp>
      <p:sp>
        <p:nvSpPr>
          <p:cNvPr id="4" name="Rectangle 3"/>
          <p:cNvSpPr/>
          <p:nvPr/>
        </p:nvSpPr>
        <p:spPr>
          <a:xfrm>
            <a:off x="0" y="3621974"/>
            <a:ext cx="12192000" cy="3236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29886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r>
              <a:rPr lang="en-US" sz="6600" b="1" u="sng" dirty="0"/>
              <a:t>Identity and culture: shopping </a:t>
            </a:r>
          </a:p>
        </p:txBody>
      </p:sp>
      <p:sp>
        <p:nvSpPr>
          <p:cNvPr id="3" name="Content Placeholder 2"/>
          <p:cNvSpPr>
            <a:spLocks noGrp="1"/>
          </p:cNvSpPr>
          <p:nvPr>
            <p:ph idx="1"/>
          </p:nvPr>
        </p:nvSpPr>
        <p:spPr>
          <a:xfrm>
            <a:off x="0" y="1085850"/>
            <a:ext cx="12192000" cy="5772149"/>
          </a:xfrm>
        </p:spPr>
        <p:txBody>
          <a:bodyPr>
            <a:normAutofit/>
          </a:bodyPr>
          <a:lstStyle/>
          <a:p>
            <a:pPr marL="0" indent="0" algn="ctr">
              <a:lnSpc>
                <a:spcPct val="100000"/>
              </a:lnSpc>
              <a:spcBef>
                <a:spcPts val="0"/>
              </a:spcBef>
              <a:buNone/>
            </a:pPr>
            <a:r>
              <a:rPr lang="en-US" sz="3600" b="1" dirty="0" err="1" smtClean="0"/>
              <a:t>Faccio</a:t>
            </a:r>
            <a:r>
              <a:rPr lang="en-US" sz="3600" b="1" dirty="0" smtClean="0"/>
              <a:t> </a:t>
            </a:r>
            <a:r>
              <a:rPr lang="en-US" sz="3600" b="1" dirty="0" err="1" smtClean="0"/>
              <a:t>volentieri</a:t>
            </a:r>
            <a:r>
              <a:rPr lang="en-US" sz="3600" b="1" dirty="0" smtClean="0"/>
              <a:t> </a:t>
            </a:r>
            <a:r>
              <a:rPr lang="en-US" sz="3600" b="1" dirty="0" err="1" smtClean="0"/>
              <a:t>spese</a:t>
            </a:r>
            <a:r>
              <a:rPr lang="en-US" sz="3600" b="1" dirty="0" smtClean="0"/>
              <a:t>. </a:t>
            </a:r>
            <a:r>
              <a:rPr lang="en-US" sz="3600" b="1" dirty="0" err="1" smtClean="0"/>
              <a:t>Normalmente</a:t>
            </a:r>
            <a:r>
              <a:rPr lang="en-US" sz="3600" b="1" dirty="0" smtClean="0"/>
              <a:t>, </a:t>
            </a:r>
            <a:r>
              <a:rPr lang="en-US" sz="3600" b="1" dirty="0" err="1" smtClean="0"/>
              <a:t>il</a:t>
            </a:r>
            <a:r>
              <a:rPr lang="en-US" sz="3600" b="1" dirty="0" smtClean="0"/>
              <a:t> </a:t>
            </a:r>
            <a:r>
              <a:rPr lang="en-US" sz="3600" b="1" dirty="0" err="1" smtClean="0"/>
              <a:t>sabato</a:t>
            </a:r>
            <a:r>
              <a:rPr lang="en-US" sz="3600" b="1" dirty="0" smtClean="0"/>
              <a:t> </a:t>
            </a:r>
            <a:r>
              <a:rPr lang="en-US" sz="3600" b="1" dirty="0" err="1" smtClean="0"/>
              <a:t>vado</a:t>
            </a:r>
            <a:r>
              <a:rPr lang="en-US" sz="3600" b="1" dirty="0" smtClean="0"/>
              <a:t> in </a:t>
            </a:r>
            <a:r>
              <a:rPr lang="en-US" sz="3600" b="1" dirty="0" err="1" smtClean="0"/>
              <a:t>città</a:t>
            </a:r>
            <a:r>
              <a:rPr lang="en-US" sz="3600" b="1" dirty="0" smtClean="0"/>
              <a:t> con </a:t>
            </a:r>
            <a:r>
              <a:rPr lang="en-US" sz="3600" b="1" dirty="0" err="1" smtClean="0"/>
              <a:t>mia</a:t>
            </a:r>
            <a:r>
              <a:rPr lang="en-US" sz="3600" b="1" dirty="0" smtClean="0"/>
              <a:t> mamma. </a:t>
            </a:r>
            <a:r>
              <a:rPr lang="en-US" sz="3600" b="1" dirty="0" err="1" smtClean="0"/>
              <a:t>Compro</a:t>
            </a:r>
            <a:r>
              <a:rPr lang="en-US" sz="3600" b="1" dirty="0" smtClean="0"/>
              <a:t> </a:t>
            </a:r>
            <a:r>
              <a:rPr lang="en-US" sz="3600" b="1" dirty="0" err="1" smtClean="0"/>
              <a:t>vestiti</a:t>
            </a:r>
            <a:r>
              <a:rPr lang="en-US" sz="3600" b="1" dirty="0" smtClean="0"/>
              <a:t> o </a:t>
            </a:r>
            <a:r>
              <a:rPr lang="en-US" sz="3600" b="1" dirty="0" err="1" smtClean="0"/>
              <a:t>libri</a:t>
            </a:r>
            <a:r>
              <a:rPr lang="en-US" sz="3600" b="1" dirty="0" smtClean="0"/>
              <a:t>. </a:t>
            </a:r>
            <a:r>
              <a:rPr lang="en-US" sz="3600" b="1" dirty="0" err="1" smtClean="0"/>
              <a:t>Mercoledí</a:t>
            </a:r>
            <a:r>
              <a:rPr lang="en-US" sz="3600" b="1" dirty="0" smtClean="0"/>
              <a:t> </a:t>
            </a:r>
            <a:r>
              <a:rPr lang="en-US" sz="3600" b="1" dirty="0" err="1" smtClean="0"/>
              <a:t>scorso</a:t>
            </a:r>
            <a:r>
              <a:rPr lang="en-US" sz="3600" b="1" dirty="0" smtClean="0"/>
              <a:t> ho </a:t>
            </a:r>
            <a:r>
              <a:rPr lang="en-US" sz="3600" b="1" dirty="0" err="1" smtClean="0"/>
              <a:t>cercato</a:t>
            </a:r>
            <a:r>
              <a:rPr lang="en-US" sz="3600" b="1" dirty="0" smtClean="0"/>
              <a:t> un </a:t>
            </a:r>
            <a:r>
              <a:rPr lang="en-US" sz="3600" b="1" dirty="0" err="1" smtClean="0"/>
              <a:t>regalo</a:t>
            </a:r>
            <a:r>
              <a:rPr lang="en-US" sz="3600" b="1" dirty="0" smtClean="0"/>
              <a:t> per </a:t>
            </a:r>
            <a:r>
              <a:rPr lang="en-US" sz="3600" b="1" dirty="0" err="1" smtClean="0"/>
              <a:t>mio</a:t>
            </a:r>
            <a:r>
              <a:rPr lang="en-US" sz="3600" b="1" dirty="0" smtClean="0"/>
              <a:t> </a:t>
            </a:r>
            <a:r>
              <a:rPr lang="en-US" sz="3600" b="1" dirty="0" err="1" smtClean="0"/>
              <a:t>papà</a:t>
            </a:r>
            <a:r>
              <a:rPr lang="en-US" sz="3600" b="1" dirty="0" smtClean="0"/>
              <a:t>. </a:t>
            </a:r>
            <a:r>
              <a:rPr lang="en-US" sz="3600" b="1" dirty="0" err="1" smtClean="0"/>
              <a:t>Domani</a:t>
            </a:r>
            <a:r>
              <a:rPr lang="en-US" sz="3600" b="1" dirty="0" smtClean="0"/>
              <a:t> devo </a:t>
            </a:r>
            <a:r>
              <a:rPr lang="en-US" sz="3600" b="1" dirty="0" err="1" smtClean="0"/>
              <a:t>ritornare</a:t>
            </a:r>
            <a:r>
              <a:rPr lang="en-US" sz="3600" b="1" dirty="0" smtClean="0"/>
              <a:t> di </a:t>
            </a:r>
            <a:r>
              <a:rPr lang="en-US" sz="3600" b="1" dirty="0" err="1" smtClean="0"/>
              <a:t>nuovo</a:t>
            </a:r>
            <a:r>
              <a:rPr lang="en-US" sz="3600" b="1" dirty="0" smtClean="0"/>
              <a:t> al </a:t>
            </a:r>
            <a:r>
              <a:rPr lang="en-US" sz="3600" b="1" dirty="0" err="1" smtClean="0"/>
              <a:t>centro</a:t>
            </a:r>
            <a:r>
              <a:rPr lang="en-US" sz="3600" b="1" dirty="0" smtClean="0"/>
              <a:t> </a:t>
            </a:r>
            <a:r>
              <a:rPr lang="en-US" sz="3600" b="1" dirty="0" err="1" smtClean="0"/>
              <a:t>commerciale</a:t>
            </a:r>
            <a:r>
              <a:rPr lang="en-US" sz="3600" b="1" dirty="0" smtClean="0"/>
              <a:t>, </a:t>
            </a:r>
            <a:r>
              <a:rPr lang="en-US" sz="3600" b="1" dirty="0" err="1" smtClean="0"/>
              <a:t>perché</a:t>
            </a:r>
            <a:r>
              <a:rPr lang="en-US" sz="3600" b="1" dirty="0" smtClean="0"/>
              <a:t> non ho </a:t>
            </a:r>
            <a:r>
              <a:rPr lang="en-US" sz="3600" b="1" dirty="0" err="1" smtClean="0"/>
              <a:t>trovato</a:t>
            </a:r>
            <a:r>
              <a:rPr lang="en-US" sz="3600" b="1" dirty="0" smtClean="0"/>
              <a:t> </a:t>
            </a:r>
            <a:r>
              <a:rPr lang="en-US" sz="3600" b="1" dirty="0" err="1" smtClean="0"/>
              <a:t>niente</a:t>
            </a:r>
            <a:r>
              <a:rPr lang="en-US" sz="3600" b="1" dirty="0" smtClean="0"/>
              <a:t>!</a:t>
            </a:r>
          </a:p>
          <a:p>
            <a:pPr marL="0" indent="0" algn="ctr">
              <a:lnSpc>
                <a:spcPct val="100000"/>
              </a:lnSpc>
              <a:spcBef>
                <a:spcPts val="0"/>
              </a:spcBef>
              <a:buNone/>
            </a:pPr>
            <a:endParaRPr lang="en-US" sz="3600" b="1" dirty="0" smtClean="0"/>
          </a:p>
          <a:p>
            <a:pPr marL="0" indent="0" algn="ctr">
              <a:lnSpc>
                <a:spcPct val="100000"/>
              </a:lnSpc>
              <a:spcBef>
                <a:spcPts val="0"/>
              </a:spcBef>
              <a:buNone/>
            </a:pPr>
            <a:r>
              <a:rPr lang="en-US" sz="3600" b="1" dirty="0" smtClean="0">
                <a:solidFill>
                  <a:srgbClr val="002060"/>
                </a:solidFill>
              </a:rPr>
              <a:t>I willingly go shopping. Usually on Saturdays I go to town with my mum. I buy clothes or books. Last Wednesday I looked for a present for my dad. Tomorrow I have to go back to the shopping center again, because I haven’t found anything!</a:t>
            </a:r>
            <a:endParaRPr lang="en-US" sz="3600" b="1" dirty="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3600" b="1" dirty="0">
              <a:solidFill>
                <a:srgbClr val="002060"/>
              </a:solidFill>
            </a:endParaRPr>
          </a:p>
        </p:txBody>
      </p:sp>
      <p:sp>
        <p:nvSpPr>
          <p:cNvPr id="4" name="Rectangle 3"/>
          <p:cNvSpPr/>
          <p:nvPr/>
        </p:nvSpPr>
        <p:spPr>
          <a:xfrm>
            <a:off x="0" y="3621974"/>
            <a:ext cx="12192000" cy="3236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37564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099" y="44970"/>
            <a:ext cx="11353800" cy="956170"/>
          </a:xfrm>
        </p:spPr>
        <p:txBody>
          <a:bodyPr>
            <a:noAutofit/>
          </a:bodyPr>
          <a:lstStyle/>
          <a:p>
            <a:r>
              <a:rPr lang="en-US" sz="6600" b="1" u="sng" dirty="0"/>
              <a:t>Identity and culture: role models </a:t>
            </a:r>
          </a:p>
        </p:txBody>
      </p:sp>
      <p:sp>
        <p:nvSpPr>
          <p:cNvPr id="3" name="Content Placeholder 2"/>
          <p:cNvSpPr>
            <a:spLocks noGrp="1"/>
          </p:cNvSpPr>
          <p:nvPr>
            <p:ph idx="1"/>
          </p:nvPr>
        </p:nvSpPr>
        <p:spPr>
          <a:xfrm>
            <a:off x="-1" y="971160"/>
            <a:ext cx="12191999" cy="5868649"/>
          </a:xfrm>
        </p:spPr>
        <p:txBody>
          <a:bodyPr>
            <a:noAutofit/>
          </a:bodyPr>
          <a:lstStyle/>
          <a:p>
            <a:pPr marL="0" indent="0" algn="ctr">
              <a:lnSpc>
                <a:spcPct val="100000"/>
              </a:lnSpc>
              <a:spcBef>
                <a:spcPts val="0"/>
              </a:spcBef>
              <a:buNone/>
            </a:pPr>
            <a:r>
              <a:rPr lang="en-US" sz="3200" b="1" dirty="0" smtClean="0"/>
              <a:t>Per me </a:t>
            </a:r>
            <a:r>
              <a:rPr lang="en-US" sz="3200" b="1" dirty="0" err="1" smtClean="0"/>
              <a:t>il</a:t>
            </a:r>
            <a:r>
              <a:rPr lang="en-US" sz="3200" b="1" dirty="0" smtClean="0"/>
              <a:t> </a:t>
            </a:r>
            <a:r>
              <a:rPr lang="en-US" sz="3200" b="1" dirty="0" err="1" smtClean="0"/>
              <a:t>Natale</a:t>
            </a:r>
            <a:r>
              <a:rPr lang="en-US" sz="3200" b="1" dirty="0" smtClean="0"/>
              <a:t> ha </a:t>
            </a:r>
            <a:r>
              <a:rPr lang="en-US" sz="3200" b="1" dirty="0" err="1" smtClean="0"/>
              <a:t>sempre</a:t>
            </a:r>
            <a:r>
              <a:rPr lang="en-US" sz="3200" b="1" dirty="0" smtClean="0"/>
              <a:t> </a:t>
            </a:r>
            <a:r>
              <a:rPr lang="en-US" sz="3200" b="1" dirty="0" err="1" smtClean="0"/>
              <a:t>simboleggiato</a:t>
            </a:r>
            <a:r>
              <a:rPr lang="en-US" sz="3200" b="1" dirty="0" smtClean="0"/>
              <a:t> la </a:t>
            </a:r>
            <a:r>
              <a:rPr lang="en-US" sz="3200" b="1" dirty="0" err="1" smtClean="0"/>
              <a:t>famiglia</a:t>
            </a:r>
            <a:r>
              <a:rPr lang="en-US" sz="3200" b="1" dirty="0" smtClean="0"/>
              <a:t>. </a:t>
            </a:r>
            <a:r>
              <a:rPr lang="en-US" sz="3200" b="1" dirty="0" err="1" smtClean="0"/>
              <a:t>L’anno</a:t>
            </a:r>
            <a:r>
              <a:rPr lang="en-US" sz="3200" b="1" dirty="0" smtClean="0"/>
              <a:t> </a:t>
            </a:r>
            <a:r>
              <a:rPr lang="en-US" sz="3200" b="1" dirty="0" err="1" smtClean="0"/>
              <a:t>scorso</a:t>
            </a:r>
            <a:r>
              <a:rPr lang="en-US" sz="3200" b="1" dirty="0" smtClean="0"/>
              <a:t> ho </a:t>
            </a:r>
            <a:r>
              <a:rPr lang="en-US" sz="3200" b="1" dirty="0" err="1" smtClean="0"/>
              <a:t>passato</a:t>
            </a:r>
            <a:r>
              <a:rPr lang="en-US" sz="3200" b="1" dirty="0" smtClean="0"/>
              <a:t> la </a:t>
            </a:r>
            <a:r>
              <a:rPr lang="en-US" sz="3200" b="1" dirty="0" err="1" smtClean="0"/>
              <a:t>vigilia</a:t>
            </a:r>
            <a:r>
              <a:rPr lang="en-US" sz="3200" b="1" dirty="0" smtClean="0"/>
              <a:t> di </a:t>
            </a:r>
            <a:r>
              <a:rPr lang="en-US" sz="3200" b="1" dirty="0" err="1" smtClean="0"/>
              <a:t>Natale</a:t>
            </a:r>
            <a:r>
              <a:rPr lang="en-US" sz="3200" b="1" dirty="0" smtClean="0"/>
              <a:t> con </a:t>
            </a:r>
            <a:r>
              <a:rPr lang="en-US" sz="3200" b="1" dirty="0" err="1" smtClean="0"/>
              <a:t>tutta</a:t>
            </a:r>
            <a:r>
              <a:rPr lang="en-US" sz="3200" b="1" dirty="0" smtClean="0"/>
              <a:t> la </a:t>
            </a:r>
            <a:r>
              <a:rPr lang="en-US" sz="3200" b="1" dirty="0" err="1" smtClean="0"/>
              <a:t>famiglia</a:t>
            </a:r>
            <a:r>
              <a:rPr lang="en-US" sz="3200" b="1" dirty="0" smtClean="0"/>
              <a:t>. </a:t>
            </a:r>
            <a:r>
              <a:rPr lang="en-US" sz="3200" b="1" dirty="0" err="1" smtClean="0"/>
              <a:t>Abbiamo</a:t>
            </a:r>
            <a:r>
              <a:rPr lang="en-US" sz="3200" b="1" dirty="0" smtClean="0"/>
              <a:t> </a:t>
            </a:r>
            <a:r>
              <a:rPr lang="en-US" sz="3200" b="1" dirty="0" err="1" smtClean="0"/>
              <a:t>cenato</a:t>
            </a:r>
            <a:r>
              <a:rPr lang="en-US" sz="3200" b="1" dirty="0" smtClean="0"/>
              <a:t> </a:t>
            </a:r>
            <a:r>
              <a:rPr lang="en-US" sz="3200" b="1" dirty="0" err="1" smtClean="0"/>
              <a:t>insieme</a:t>
            </a:r>
            <a:r>
              <a:rPr lang="en-US" sz="3200" b="1" dirty="0" smtClean="0"/>
              <a:t> </a:t>
            </a:r>
            <a:r>
              <a:rPr lang="en-US" sz="3200" b="1" dirty="0" err="1" smtClean="0"/>
              <a:t>ed</a:t>
            </a:r>
            <a:r>
              <a:rPr lang="en-US" sz="3200" b="1" dirty="0" smtClean="0"/>
              <a:t> é </a:t>
            </a:r>
            <a:r>
              <a:rPr lang="en-US" sz="3200" b="1" dirty="0" err="1" smtClean="0"/>
              <a:t>stato</a:t>
            </a:r>
            <a:r>
              <a:rPr lang="en-US" sz="3200" b="1" dirty="0" smtClean="0"/>
              <a:t> molto </a:t>
            </a:r>
            <a:r>
              <a:rPr lang="en-US" sz="3200" b="1" dirty="0" err="1" smtClean="0"/>
              <a:t>divertente</a:t>
            </a:r>
            <a:r>
              <a:rPr lang="en-US" sz="3200" b="1" dirty="0" smtClean="0"/>
              <a:t>. Il </a:t>
            </a:r>
            <a:r>
              <a:rPr lang="en-US" sz="3200" b="1" dirty="0" err="1" smtClean="0"/>
              <a:t>venticinque</a:t>
            </a:r>
            <a:r>
              <a:rPr lang="en-US" sz="3200" b="1" dirty="0" smtClean="0"/>
              <a:t> </a:t>
            </a:r>
            <a:r>
              <a:rPr lang="en-US" sz="3200" b="1" dirty="0" err="1" smtClean="0"/>
              <a:t>dicembre</a:t>
            </a:r>
            <a:r>
              <a:rPr lang="en-US" sz="3200" b="1" dirty="0" smtClean="0"/>
              <a:t> </a:t>
            </a:r>
            <a:r>
              <a:rPr lang="en-US" sz="3200" b="1" dirty="0" err="1" smtClean="0"/>
              <a:t>abbiamo</a:t>
            </a:r>
            <a:r>
              <a:rPr lang="en-US" sz="3200" b="1" dirty="0" smtClean="0"/>
              <a:t> </a:t>
            </a:r>
            <a:r>
              <a:rPr lang="en-US" sz="3200" b="1" dirty="0" err="1" smtClean="0"/>
              <a:t>aperto</a:t>
            </a:r>
            <a:r>
              <a:rPr lang="en-US" sz="3200" b="1" dirty="0" smtClean="0"/>
              <a:t> </a:t>
            </a:r>
            <a:r>
              <a:rPr lang="en-US" sz="3200" b="1" dirty="0" err="1" smtClean="0"/>
              <a:t>i</a:t>
            </a:r>
            <a:r>
              <a:rPr lang="en-US" sz="3200" b="1" dirty="0" smtClean="0"/>
              <a:t> </a:t>
            </a:r>
            <a:r>
              <a:rPr lang="en-US" sz="3200" b="1" dirty="0" err="1" smtClean="0"/>
              <a:t>regali</a:t>
            </a:r>
            <a:r>
              <a:rPr lang="en-US" sz="3200" b="1" dirty="0"/>
              <a:t>.</a:t>
            </a:r>
            <a:r>
              <a:rPr lang="en-US" sz="3200" b="1" dirty="0" smtClean="0"/>
              <a:t> </a:t>
            </a:r>
            <a:r>
              <a:rPr lang="en-US" sz="3200" b="1" dirty="0" err="1" smtClean="0"/>
              <a:t>Invece</a:t>
            </a:r>
            <a:r>
              <a:rPr lang="en-US" sz="3200" b="1" dirty="0" smtClean="0"/>
              <a:t> per la </a:t>
            </a:r>
            <a:r>
              <a:rPr lang="en-US" sz="3200" b="1" dirty="0" err="1" smtClean="0"/>
              <a:t>vigilia</a:t>
            </a:r>
            <a:r>
              <a:rPr lang="en-US" sz="3200" b="1" dirty="0" smtClean="0"/>
              <a:t> del </a:t>
            </a:r>
            <a:r>
              <a:rPr lang="en-US" sz="3200" b="1" dirty="0" err="1" smtClean="0"/>
              <a:t>nuovo</a:t>
            </a:r>
            <a:r>
              <a:rPr lang="en-US" sz="3200" b="1" dirty="0" smtClean="0"/>
              <a:t> anno </a:t>
            </a:r>
            <a:r>
              <a:rPr lang="en-US" sz="3200" b="1" dirty="0" err="1" smtClean="0"/>
              <a:t>abbiamo</a:t>
            </a:r>
            <a:r>
              <a:rPr lang="en-US" sz="3200" b="1" dirty="0" smtClean="0"/>
              <a:t> </a:t>
            </a:r>
            <a:r>
              <a:rPr lang="en-US" sz="3200" b="1" dirty="0" err="1" smtClean="0"/>
              <a:t>aspettato</a:t>
            </a:r>
            <a:r>
              <a:rPr lang="en-US" sz="3200" b="1" dirty="0" smtClean="0"/>
              <a:t> la </a:t>
            </a:r>
            <a:r>
              <a:rPr lang="en-US" sz="3200" b="1" dirty="0" err="1" smtClean="0"/>
              <a:t>mezzanotte</a:t>
            </a:r>
            <a:r>
              <a:rPr lang="en-US" sz="3200" b="1" dirty="0" smtClean="0"/>
              <a:t> </a:t>
            </a:r>
            <a:r>
              <a:rPr lang="en-US" sz="3200" b="1" dirty="0" err="1" smtClean="0"/>
              <a:t>insieme</a:t>
            </a:r>
            <a:r>
              <a:rPr lang="en-US" sz="3200" b="1" dirty="0" smtClean="0"/>
              <a:t>, </a:t>
            </a:r>
            <a:r>
              <a:rPr lang="en-US" sz="3200" b="1" dirty="0" err="1" smtClean="0"/>
              <a:t>abbiamo</a:t>
            </a:r>
            <a:r>
              <a:rPr lang="en-US" sz="3200" b="1" dirty="0" smtClean="0"/>
              <a:t> </a:t>
            </a:r>
            <a:r>
              <a:rPr lang="en-US" sz="3200" b="1" dirty="0" err="1" smtClean="0"/>
              <a:t>brindato</a:t>
            </a:r>
            <a:r>
              <a:rPr lang="en-US" sz="3200" b="1" dirty="0" smtClean="0"/>
              <a:t> al </a:t>
            </a:r>
            <a:r>
              <a:rPr lang="en-US" sz="3200" b="1" dirty="0" err="1" smtClean="0"/>
              <a:t>nuovo</a:t>
            </a:r>
            <a:r>
              <a:rPr lang="en-US" sz="3200" b="1" dirty="0" smtClean="0"/>
              <a:t> anno e </a:t>
            </a:r>
            <a:r>
              <a:rPr lang="en-US" sz="3200" b="1" dirty="0" err="1" smtClean="0"/>
              <a:t>abbiamo</a:t>
            </a:r>
            <a:r>
              <a:rPr lang="en-US" sz="3200" b="1" dirty="0" smtClean="0"/>
              <a:t> </a:t>
            </a:r>
            <a:r>
              <a:rPr lang="en-US" sz="3200" b="1" dirty="0" err="1" smtClean="0"/>
              <a:t>mangiato</a:t>
            </a:r>
            <a:r>
              <a:rPr lang="en-US" sz="3200" b="1" dirty="0" smtClean="0"/>
              <a:t> </a:t>
            </a:r>
            <a:r>
              <a:rPr lang="en-US" sz="3200" b="1" dirty="0" err="1" smtClean="0"/>
              <a:t>il</a:t>
            </a:r>
            <a:r>
              <a:rPr lang="en-US" sz="3200" b="1" dirty="0" smtClean="0"/>
              <a:t> </a:t>
            </a:r>
            <a:r>
              <a:rPr lang="en-US" sz="3200" b="1" dirty="0" err="1" smtClean="0"/>
              <a:t>panettone</a:t>
            </a:r>
            <a:r>
              <a:rPr lang="en-US" sz="3200" b="1" dirty="0" smtClean="0"/>
              <a:t>.  </a:t>
            </a:r>
          </a:p>
          <a:p>
            <a:pPr marL="0" indent="0" algn="ctr">
              <a:lnSpc>
                <a:spcPct val="100000"/>
              </a:lnSpc>
              <a:spcBef>
                <a:spcPts val="0"/>
              </a:spcBef>
              <a:buNone/>
            </a:pPr>
            <a:endParaRPr lang="en-US" sz="3200" b="1" dirty="0"/>
          </a:p>
          <a:p>
            <a:pPr marL="0" marR="0" lvl="0" indent="0" algn="ctr" defTabSz="914400" eaLnBrk="1" fontAlgn="auto" latinLnBrk="0" hangingPunct="1">
              <a:lnSpc>
                <a:spcPct val="100000"/>
              </a:lnSpc>
              <a:spcBef>
                <a:spcPts val="0"/>
              </a:spcBef>
              <a:spcAft>
                <a:spcPts val="0"/>
              </a:spcAft>
              <a:buClrTx/>
              <a:buSzTx/>
              <a:buFontTx/>
              <a:buNone/>
              <a:tabLst/>
              <a:defRPr/>
            </a:pPr>
            <a:r>
              <a:rPr lang="en-US" sz="3200" b="1" dirty="0" smtClean="0">
                <a:solidFill>
                  <a:srgbClr val="002060"/>
                </a:solidFill>
              </a:rPr>
              <a:t>For me Christmas has always </a:t>
            </a:r>
            <a:r>
              <a:rPr lang="en-US" sz="3200" b="1" dirty="0" err="1" smtClean="0">
                <a:solidFill>
                  <a:srgbClr val="002060"/>
                </a:solidFill>
              </a:rPr>
              <a:t>simbolyzed</a:t>
            </a:r>
            <a:r>
              <a:rPr lang="en-US" sz="3200" b="1" dirty="0" smtClean="0">
                <a:solidFill>
                  <a:srgbClr val="002060"/>
                </a:solidFill>
              </a:rPr>
              <a:t> family. Last year I spent Christmas’ Eve with the whole family. We had dinner together and it was great fun. On the 25</a:t>
            </a:r>
            <a:r>
              <a:rPr lang="en-US" sz="3200" b="1" baseline="30000" dirty="0" smtClean="0">
                <a:solidFill>
                  <a:srgbClr val="002060"/>
                </a:solidFill>
              </a:rPr>
              <a:t>th</a:t>
            </a:r>
            <a:r>
              <a:rPr lang="en-US" sz="3200" b="1" dirty="0" smtClean="0">
                <a:solidFill>
                  <a:srgbClr val="002060"/>
                </a:solidFill>
              </a:rPr>
              <a:t> December we opened the presents. Whereas on New Year’s Eve we waited for midnight together, we  toasted to the new year and we ate </a:t>
            </a:r>
            <a:r>
              <a:rPr lang="en-US" sz="3200" b="1" i="1" dirty="0" err="1" smtClean="0">
                <a:solidFill>
                  <a:srgbClr val="002060"/>
                </a:solidFill>
              </a:rPr>
              <a:t>panettone</a:t>
            </a:r>
            <a:r>
              <a:rPr lang="en-US" sz="3200" b="1" dirty="0" smtClean="0">
                <a:solidFill>
                  <a:srgbClr val="002060"/>
                </a:solidFill>
              </a:rPr>
              <a:t>.</a:t>
            </a:r>
            <a:endParaRPr lang="en-US" sz="3200" b="1" dirty="0">
              <a:solidFill>
                <a:srgbClr val="002060"/>
              </a:solidFill>
            </a:endParaRPr>
          </a:p>
        </p:txBody>
      </p:sp>
      <p:sp>
        <p:nvSpPr>
          <p:cNvPr id="4" name="Rectangle 3"/>
          <p:cNvSpPr/>
          <p:nvPr/>
        </p:nvSpPr>
        <p:spPr>
          <a:xfrm>
            <a:off x="0" y="4073236"/>
            <a:ext cx="12192000" cy="27847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55964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Autofit/>
          </a:bodyPr>
          <a:lstStyle/>
          <a:p>
            <a:r>
              <a:rPr lang="en-US" sz="5400" b="1" u="sng" dirty="0"/>
              <a:t>Local area, holiday and travel: weather </a:t>
            </a:r>
          </a:p>
        </p:txBody>
      </p:sp>
      <p:sp>
        <p:nvSpPr>
          <p:cNvPr id="3" name="Content Placeholder 2"/>
          <p:cNvSpPr>
            <a:spLocks noGrp="1"/>
          </p:cNvSpPr>
          <p:nvPr>
            <p:ph idx="1"/>
          </p:nvPr>
        </p:nvSpPr>
        <p:spPr>
          <a:xfrm>
            <a:off x="0" y="1325562"/>
            <a:ext cx="12192000" cy="5532437"/>
          </a:xfrm>
        </p:spPr>
        <p:txBody>
          <a:bodyPr>
            <a:normAutofit/>
          </a:bodyPr>
          <a:lstStyle/>
          <a:p>
            <a:pPr marL="0" indent="0" algn="ctr">
              <a:lnSpc>
                <a:spcPct val="100000"/>
              </a:lnSpc>
              <a:spcBef>
                <a:spcPts val="0"/>
              </a:spcBef>
              <a:buNone/>
            </a:pPr>
            <a:r>
              <a:rPr lang="en-US" sz="3600" b="1" dirty="0" err="1" smtClean="0"/>
              <a:t>L’Italia</a:t>
            </a:r>
            <a:r>
              <a:rPr lang="en-US" sz="3600" b="1" dirty="0" smtClean="0"/>
              <a:t> ha un </a:t>
            </a:r>
            <a:r>
              <a:rPr lang="en-US" sz="3600" b="1" dirty="0" err="1" smtClean="0"/>
              <a:t>clima</a:t>
            </a:r>
            <a:r>
              <a:rPr lang="en-US" sz="3600" b="1" dirty="0" smtClean="0"/>
              <a:t> </a:t>
            </a:r>
            <a:r>
              <a:rPr lang="en-US" sz="3600" b="1" dirty="0" err="1" smtClean="0"/>
              <a:t>piacevole</a:t>
            </a:r>
            <a:r>
              <a:rPr lang="en-US" sz="3600" b="1" dirty="0" smtClean="0"/>
              <a:t>. </a:t>
            </a:r>
            <a:r>
              <a:rPr lang="en-US" sz="3600" b="1" dirty="0" err="1" smtClean="0"/>
              <a:t>C’é</a:t>
            </a:r>
            <a:r>
              <a:rPr lang="en-US" sz="3600" b="1" dirty="0" smtClean="0"/>
              <a:t> molto sole </a:t>
            </a:r>
            <a:r>
              <a:rPr lang="en-US" sz="3600" b="1" dirty="0" err="1" smtClean="0"/>
              <a:t>d’estate</a:t>
            </a:r>
            <a:r>
              <a:rPr lang="en-US" sz="3600" b="1" dirty="0" smtClean="0"/>
              <a:t> e </a:t>
            </a:r>
            <a:r>
              <a:rPr lang="en-US" sz="3600" b="1" dirty="0" err="1" smtClean="0"/>
              <a:t>piove</a:t>
            </a:r>
            <a:r>
              <a:rPr lang="en-US" sz="3600" b="1" dirty="0" smtClean="0"/>
              <a:t> </a:t>
            </a:r>
            <a:r>
              <a:rPr lang="en-US" sz="3600" b="1" dirty="0" err="1" smtClean="0"/>
              <a:t>soprattutto</a:t>
            </a:r>
            <a:r>
              <a:rPr lang="en-US" sz="3600" b="1" dirty="0" smtClean="0"/>
              <a:t> </a:t>
            </a:r>
            <a:r>
              <a:rPr lang="en-US" sz="3600" b="1" dirty="0" err="1" smtClean="0"/>
              <a:t>d’inverno</a:t>
            </a:r>
            <a:r>
              <a:rPr lang="en-US" sz="3600" b="1" dirty="0" smtClean="0"/>
              <a:t>. Non fa né </a:t>
            </a:r>
            <a:r>
              <a:rPr lang="en-US" sz="3600" b="1" dirty="0" err="1" smtClean="0"/>
              <a:t>troppo</a:t>
            </a:r>
            <a:r>
              <a:rPr lang="en-US" sz="3600" b="1" dirty="0" smtClean="0"/>
              <a:t> </a:t>
            </a:r>
            <a:r>
              <a:rPr lang="en-US" sz="3600" b="1" dirty="0" err="1" smtClean="0"/>
              <a:t>freddo</a:t>
            </a:r>
            <a:r>
              <a:rPr lang="en-US" sz="3600" b="1" dirty="0" smtClean="0"/>
              <a:t>, né </a:t>
            </a:r>
            <a:r>
              <a:rPr lang="en-US" sz="3600" b="1" dirty="0" err="1" smtClean="0"/>
              <a:t>troppo</a:t>
            </a:r>
            <a:r>
              <a:rPr lang="en-US" sz="3600" b="1" dirty="0" smtClean="0"/>
              <a:t> </a:t>
            </a:r>
            <a:r>
              <a:rPr lang="en-US" sz="3600" b="1" dirty="0" err="1" smtClean="0"/>
              <a:t>caldo</a:t>
            </a:r>
            <a:r>
              <a:rPr lang="en-US" sz="3600" b="1" dirty="0" smtClean="0"/>
              <a:t>. Fa </a:t>
            </a:r>
            <a:r>
              <a:rPr lang="en-US" sz="3600" b="1" dirty="0" err="1" smtClean="0"/>
              <a:t>meno</a:t>
            </a:r>
            <a:r>
              <a:rPr lang="en-US" sz="3600" b="1" dirty="0" smtClean="0"/>
              <a:t> bello al </a:t>
            </a:r>
            <a:r>
              <a:rPr lang="en-US" sz="3600" b="1" dirty="0" err="1" smtClean="0"/>
              <a:t>nord</a:t>
            </a:r>
            <a:r>
              <a:rPr lang="en-US" sz="3600" b="1" dirty="0" smtClean="0"/>
              <a:t> </a:t>
            </a:r>
            <a:r>
              <a:rPr lang="en-US" sz="3600" b="1" dirty="0" err="1" smtClean="0"/>
              <a:t>che</a:t>
            </a:r>
            <a:r>
              <a:rPr lang="en-US" sz="3600" b="1" dirty="0" smtClean="0"/>
              <a:t> al </a:t>
            </a:r>
            <a:r>
              <a:rPr lang="en-US" sz="3600" b="1" dirty="0" err="1" smtClean="0"/>
              <a:t>sud</a:t>
            </a:r>
            <a:r>
              <a:rPr lang="en-US" sz="3600" b="1" dirty="0" smtClean="0"/>
              <a:t>. </a:t>
            </a:r>
            <a:r>
              <a:rPr lang="en-US" sz="3600" b="1" dirty="0" err="1" smtClean="0"/>
              <a:t>L’anno</a:t>
            </a:r>
            <a:r>
              <a:rPr lang="en-US" sz="3600" b="1" dirty="0" smtClean="0"/>
              <a:t> </a:t>
            </a:r>
            <a:r>
              <a:rPr lang="en-US" sz="3600" b="1" dirty="0" err="1" smtClean="0"/>
              <a:t>scorso</a:t>
            </a:r>
            <a:r>
              <a:rPr lang="en-US" sz="3600" b="1" dirty="0" smtClean="0"/>
              <a:t>, </a:t>
            </a:r>
            <a:r>
              <a:rPr lang="en-US" sz="3600" b="1" dirty="0" err="1" smtClean="0"/>
              <a:t>il</a:t>
            </a:r>
            <a:r>
              <a:rPr lang="en-US" sz="3600" b="1" dirty="0" smtClean="0"/>
              <a:t> tempo era </a:t>
            </a:r>
            <a:r>
              <a:rPr lang="en-US" sz="3600" b="1" dirty="0" err="1" smtClean="0"/>
              <a:t>generalmente</a:t>
            </a:r>
            <a:r>
              <a:rPr lang="en-US" sz="3600" b="1" dirty="0" smtClean="0"/>
              <a:t> </a:t>
            </a:r>
            <a:r>
              <a:rPr lang="en-US" sz="3600" b="1" dirty="0" err="1" smtClean="0"/>
              <a:t>caldo</a:t>
            </a:r>
            <a:r>
              <a:rPr lang="en-US" sz="3600" b="1" dirty="0" smtClean="0"/>
              <a:t> </a:t>
            </a:r>
            <a:r>
              <a:rPr lang="en-US" sz="3600" b="1" dirty="0" err="1" smtClean="0"/>
              <a:t>secco</a:t>
            </a:r>
            <a:r>
              <a:rPr lang="en-US" sz="3600" b="1" dirty="0" smtClean="0"/>
              <a:t>.</a:t>
            </a:r>
          </a:p>
          <a:p>
            <a:pPr marL="0" indent="0" algn="ctr">
              <a:lnSpc>
                <a:spcPct val="100000"/>
              </a:lnSpc>
              <a:spcBef>
                <a:spcPts val="0"/>
              </a:spcBef>
              <a:buNone/>
            </a:pPr>
            <a:endParaRPr lang="en-US" sz="3600" b="1" dirty="0"/>
          </a:p>
          <a:p>
            <a:pPr marL="0" indent="0" algn="ctr">
              <a:lnSpc>
                <a:spcPct val="100000"/>
              </a:lnSpc>
              <a:spcBef>
                <a:spcPts val="0"/>
              </a:spcBef>
              <a:buNone/>
            </a:pPr>
            <a:r>
              <a:rPr lang="en-US" sz="3600" b="1" dirty="0" smtClean="0">
                <a:solidFill>
                  <a:srgbClr val="002060"/>
                </a:solidFill>
              </a:rPr>
              <a:t>Italy has a pleasant climate. It is very sunny in summer and it rains especially in winter. It is neither too cold nor too hot. It is not as nice in the north as in the south. Last year the weather was generally hot and dry.</a:t>
            </a:r>
          </a:p>
          <a:p>
            <a:pPr marL="0" indent="0" algn="ctr">
              <a:lnSpc>
                <a:spcPct val="100000"/>
              </a:lnSpc>
              <a:spcBef>
                <a:spcPts val="0"/>
              </a:spcBef>
              <a:buNone/>
            </a:pPr>
            <a:endParaRPr lang="en-US" sz="3600" b="1" dirty="0" smtClean="0"/>
          </a:p>
        </p:txBody>
      </p:sp>
      <p:sp>
        <p:nvSpPr>
          <p:cNvPr id="4" name="Rectangle 3"/>
          <p:cNvSpPr/>
          <p:nvPr/>
        </p:nvSpPr>
        <p:spPr>
          <a:xfrm>
            <a:off x="0" y="3610100"/>
            <a:ext cx="12192000" cy="3247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41076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63908"/>
          </a:xfrm>
        </p:spPr>
        <p:txBody>
          <a:bodyPr>
            <a:noAutofit/>
          </a:bodyPr>
          <a:lstStyle/>
          <a:p>
            <a:pPr algn="ctr"/>
            <a:r>
              <a:rPr lang="en-US" sz="6600" b="1" u="sng" dirty="0"/>
              <a:t>Local area, holiday and travel: town places to see/things to do </a:t>
            </a:r>
          </a:p>
        </p:txBody>
      </p:sp>
      <p:sp>
        <p:nvSpPr>
          <p:cNvPr id="3" name="Content Placeholder 2"/>
          <p:cNvSpPr>
            <a:spLocks noGrp="1"/>
          </p:cNvSpPr>
          <p:nvPr>
            <p:ph idx="1"/>
          </p:nvPr>
        </p:nvSpPr>
        <p:spPr>
          <a:xfrm>
            <a:off x="0" y="1663908"/>
            <a:ext cx="12192000" cy="5194091"/>
          </a:xfrm>
        </p:spPr>
        <p:txBody>
          <a:bodyPr>
            <a:normAutofit/>
          </a:bodyPr>
          <a:lstStyle/>
          <a:p>
            <a:pPr marL="0" indent="0" algn="ctr">
              <a:lnSpc>
                <a:spcPct val="100000"/>
              </a:lnSpc>
              <a:spcBef>
                <a:spcPts val="0"/>
              </a:spcBef>
              <a:buNone/>
            </a:pPr>
            <a:r>
              <a:rPr lang="en-US" sz="3600" b="1" dirty="0" smtClean="0"/>
              <a:t>Vivo in </a:t>
            </a:r>
            <a:r>
              <a:rPr lang="en-US" sz="3600" b="1" dirty="0" err="1" smtClean="0"/>
              <a:t>una</a:t>
            </a:r>
            <a:r>
              <a:rPr lang="en-US" sz="3600" b="1" dirty="0" smtClean="0"/>
              <a:t> </a:t>
            </a:r>
            <a:r>
              <a:rPr lang="en-US" sz="3600" b="1" dirty="0" err="1" smtClean="0"/>
              <a:t>grande</a:t>
            </a:r>
            <a:r>
              <a:rPr lang="en-US" sz="3600" b="1" dirty="0" smtClean="0"/>
              <a:t> </a:t>
            </a:r>
            <a:r>
              <a:rPr lang="en-US" sz="3600" b="1" dirty="0" err="1" smtClean="0"/>
              <a:t>cittá</a:t>
            </a:r>
            <a:r>
              <a:rPr lang="en-US" sz="3600" b="1" dirty="0" smtClean="0"/>
              <a:t>. É </a:t>
            </a:r>
            <a:r>
              <a:rPr lang="en-US" sz="3600" b="1" dirty="0" err="1" smtClean="0"/>
              <a:t>interessante</a:t>
            </a:r>
            <a:r>
              <a:rPr lang="en-US" sz="3600" b="1" dirty="0" smtClean="0"/>
              <a:t> in </a:t>
            </a:r>
            <a:r>
              <a:rPr lang="en-US" sz="3600" b="1" dirty="0" err="1" smtClean="0"/>
              <a:t>quanto</a:t>
            </a:r>
            <a:r>
              <a:rPr lang="en-US" sz="3600" b="1" dirty="0" smtClean="0"/>
              <a:t> </a:t>
            </a:r>
            <a:r>
              <a:rPr lang="en-US" sz="3600" b="1" dirty="0" err="1" smtClean="0"/>
              <a:t>c’é</a:t>
            </a:r>
            <a:r>
              <a:rPr lang="en-US" sz="3600" b="1" dirty="0" smtClean="0"/>
              <a:t> molto </a:t>
            </a:r>
            <a:r>
              <a:rPr lang="en-US" sz="3600" b="1" dirty="0"/>
              <a:t>da </a:t>
            </a:r>
            <a:r>
              <a:rPr lang="en-US" sz="3600" b="1" dirty="0" smtClean="0"/>
              <a:t>fare e da </a:t>
            </a:r>
            <a:r>
              <a:rPr lang="en-US" sz="3600" b="1" dirty="0" err="1" smtClean="0"/>
              <a:t>vedere</a:t>
            </a:r>
            <a:r>
              <a:rPr lang="en-US" sz="3600" b="1" dirty="0" smtClean="0"/>
              <a:t>. Si </a:t>
            </a:r>
            <a:r>
              <a:rPr lang="en-US" sz="3600" b="1" dirty="0" err="1" smtClean="0"/>
              <a:t>puó</a:t>
            </a:r>
            <a:r>
              <a:rPr lang="en-US" sz="3600" b="1" dirty="0" smtClean="0"/>
              <a:t> </a:t>
            </a:r>
            <a:r>
              <a:rPr lang="en-US" sz="3600" b="1" dirty="0" err="1" smtClean="0"/>
              <a:t>visitare</a:t>
            </a:r>
            <a:r>
              <a:rPr lang="en-US" sz="3600" b="1" dirty="0" smtClean="0"/>
              <a:t> </a:t>
            </a:r>
            <a:r>
              <a:rPr lang="en-US" sz="3600" b="1" dirty="0" err="1" smtClean="0"/>
              <a:t>il</a:t>
            </a:r>
            <a:r>
              <a:rPr lang="en-US" sz="3600" b="1" dirty="0" smtClean="0"/>
              <a:t> </a:t>
            </a:r>
            <a:r>
              <a:rPr lang="en-US" sz="3600" b="1" dirty="0" err="1" smtClean="0"/>
              <a:t>museo</a:t>
            </a:r>
            <a:r>
              <a:rPr lang="en-US" sz="3600" b="1" dirty="0" smtClean="0"/>
              <a:t> di arte </a:t>
            </a:r>
            <a:r>
              <a:rPr lang="en-US" sz="3600" b="1" dirty="0" err="1" smtClean="0"/>
              <a:t>moderna</a:t>
            </a:r>
            <a:r>
              <a:rPr lang="en-US" sz="3600" b="1" dirty="0" smtClean="0"/>
              <a:t>. In </a:t>
            </a:r>
            <a:r>
              <a:rPr lang="en-US" sz="3600" b="1" dirty="0" err="1" smtClean="0"/>
              <a:t>passato</a:t>
            </a:r>
            <a:r>
              <a:rPr lang="en-US" sz="3600" b="1" dirty="0" smtClean="0"/>
              <a:t> </a:t>
            </a:r>
            <a:r>
              <a:rPr lang="en-US" sz="3600" b="1" dirty="0" err="1" smtClean="0"/>
              <a:t>c’era</a:t>
            </a:r>
            <a:r>
              <a:rPr lang="en-US" sz="3600" b="1" dirty="0" smtClean="0"/>
              <a:t> un </a:t>
            </a:r>
            <a:r>
              <a:rPr lang="en-US" sz="3600" b="1" dirty="0" err="1" smtClean="0"/>
              <a:t>mercato</a:t>
            </a:r>
            <a:r>
              <a:rPr lang="en-US" sz="3600" b="1" dirty="0" smtClean="0"/>
              <a:t> </a:t>
            </a:r>
            <a:r>
              <a:rPr lang="en-US" sz="3600" b="1" dirty="0" err="1" smtClean="0"/>
              <a:t>che</a:t>
            </a:r>
            <a:r>
              <a:rPr lang="en-US" sz="3600" b="1" dirty="0" smtClean="0"/>
              <a:t> era molto antico. Il </a:t>
            </a:r>
            <a:r>
              <a:rPr lang="en-US" sz="3600" b="1" dirty="0" err="1" smtClean="0"/>
              <a:t>mese</a:t>
            </a:r>
            <a:r>
              <a:rPr lang="en-US" sz="3600" b="1" dirty="0" smtClean="0"/>
              <a:t> </a:t>
            </a:r>
            <a:r>
              <a:rPr lang="en-US" sz="3600" b="1" dirty="0" err="1" smtClean="0"/>
              <a:t>prossimo</a:t>
            </a:r>
            <a:r>
              <a:rPr lang="en-US" sz="3600" b="1" dirty="0" smtClean="0"/>
              <a:t> </a:t>
            </a:r>
            <a:r>
              <a:rPr lang="en-US" sz="3600" b="1" dirty="0" err="1" smtClean="0"/>
              <a:t>si</a:t>
            </a:r>
            <a:r>
              <a:rPr lang="en-US" sz="3600" b="1" dirty="0" smtClean="0"/>
              <a:t> </a:t>
            </a:r>
            <a:r>
              <a:rPr lang="en-US" sz="3600" b="1" dirty="0" err="1" smtClean="0"/>
              <a:t>aprirá</a:t>
            </a:r>
            <a:r>
              <a:rPr lang="en-US" sz="3600" b="1" dirty="0" smtClean="0"/>
              <a:t> un </a:t>
            </a:r>
            <a:r>
              <a:rPr lang="en-US" sz="3600" b="1" dirty="0" err="1" smtClean="0"/>
              <a:t>nuovo</a:t>
            </a:r>
            <a:r>
              <a:rPr lang="en-US" sz="3600" b="1" dirty="0" smtClean="0"/>
              <a:t> </a:t>
            </a:r>
            <a:r>
              <a:rPr lang="en-US" sz="3600" b="1" dirty="0" err="1" smtClean="0"/>
              <a:t>centro</a:t>
            </a:r>
            <a:r>
              <a:rPr lang="en-US" sz="3600" b="1" dirty="0" smtClean="0"/>
              <a:t> </a:t>
            </a:r>
            <a:r>
              <a:rPr lang="en-US" sz="3600" b="1" dirty="0" err="1" smtClean="0"/>
              <a:t>sportivo</a:t>
            </a:r>
            <a:r>
              <a:rPr lang="en-US" sz="3600" b="1" dirty="0" smtClean="0"/>
              <a:t>.</a:t>
            </a:r>
          </a:p>
          <a:p>
            <a:pPr marL="0" indent="0" algn="ctr">
              <a:lnSpc>
                <a:spcPct val="100000"/>
              </a:lnSpc>
              <a:spcBef>
                <a:spcPts val="0"/>
              </a:spcBef>
              <a:buNone/>
            </a:pPr>
            <a:endParaRPr lang="en-US" sz="3600" b="1" dirty="0"/>
          </a:p>
          <a:p>
            <a:pPr marL="0" indent="0" algn="ctr">
              <a:lnSpc>
                <a:spcPct val="100000"/>
              </a:lnSpc>
              <a:spcBef>
                <a:spcPts val="0"/>
              </a:spcBef>
              <a:buNone/>
            </a:pPr>
            <a:r>
              <a:rPr lang="en-US" sz="3600" b="1" dirty="0" smtClean="0">
                <a:solidFill>
                  <a:srgbClr val="002060"/>
                </a:solidFill>
              </a:rPr>
              <a:t>I live in a big city. It is interesting as there is a lot to see and to do. One can visit the museum of modern art. In the past there was a </a:t>
            </a:r>
            <a:r>
              <a:rPr lang="en-US" sz="3600" b="1" dirty="0">
                <a:solidFill>
                  <a:srgbClr val="002060"/>
                </a:solidFill>
              </a:rPr>
              <a:t>very old market. </a:t>
            </a:r>
            <a:r>
              <a:rPr lang="en-US" sz="3600" b="1" dirty="0" smtClean="0">
                <a:solidFill>
                  <a:srgbClr val="002060"/>
                </a:solidFill>
              </a:rPr>
              <a:t>Next month a new sport center will open.</a:t>
            </a:r>
            <a:endParaRPr lang="en-US" sz="3600" b="1" dirty="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3600" b="1" dirty="0"/>
          </a:p>
        </p:txBody>
      </p:sp>
      <p:sp>
        <p:nvSpPr>
          <p:cNvPr id="4" name="Rectangle 3"/>
          <p:cNvSpPr/>
          <p:nvPr/>
        </p:nvSpPr>
        <p:spPr>
          <a:xfrm>
            <a:off x="0" y="4108862"/>
            <a:ext cx="12192000" cy="2749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55561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507</TotalTime>
  <Words>1890</Words>
  <Application>Microsoft Office PowerPoint</Application>
  <PresentationFormat>Widescreen</PresentationFormat>
  <Paragraphs>76</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Traduzione</vt:lpstr>
      <vt:lpstr>Tecniche per la traduzione in inglese</vt:lpstr>
      <vt:lpstr>Identity and culture: celebrations and festivals</vt:lpstr>
      <vt:lpstr>Identity and culture: socializing with friends</vt:lpstr>
      <vt:lpstr>Identity and culture: food and drink </vt:lpstr>
      <vt:lpstr>Identity and culture: shopping </vt:lpstr>
      <vt:lpstr>Identity and culture: role models </vt:lpstr>
      <vt:lpstr>Local area, holiday and travel: weather </vt:lpstr>
      <vt:lpstr>Local area, holiday and travel: town places to see/things to do </vt:lpstr>
      <vt:lpstr>School: school rules </vt:lpstr>
      <vt:lpstr>School: school trips </vt:lpstr>
      <vt:lpstr>School: subjects </vt:lpstr>
      <vt:lpstr>Future aspirations, study and work: volunteering </vt:lpstr>
      <vt:lpstr>Future aspirations, study and work: jobs </vt:lpstr>
      <vt:lpstr>Future aspirations, study and work: training </vt:lpstr>
      <vt:lpstr>International and global dimension: sports events </vt:lpstr>
      <vt:lpstr>International and global dimension: access to natural resources </vt:lpstr>
      <vt:lpstr>International and global dimension: music events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Traduzione</dc:title>
  <dc:creator>Cristina Amato</dc:creator>
  <cp:lastModifiedBy>camato</cp:lastModifiedBy>
  <cp:revision>68</cp:revision>
  <dcterms:created xsi:type="dcterms:W3CDTF">2017-06-03T05:55:01Z</dcterms:created>
  <dcterms:modified xsi:type="dcterms:W3CDTF">2017-07-12T14:58:36Z</dcterms:modified>
</cp:coreProperties>
</file>