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9A33-BB73-4CC6-BBFA-EA312DBE23B2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FC87-3F2C-4E45-9585-4ADFD9EC4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26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9A33-BB73-4CC6-BBFA-EA312DBE23B2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FC87-3F2C-4E45-9585-4ADFD9EC4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13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9A33-BB73-4CC6-BBFA-EA312DBE23B2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FC87-3F2C-4E45-9585-4ADFD9EC4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88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9A33-BB73-4CC6-BBFA-EA312DBE23B2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FC87-3F2C-4E45-9585-4ADFD9EC4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509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9A33-BB73-4CC6-BBFA-EA312DBE23B2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FC87-3F2C-4E45-9585-4ADFD9EC4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7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9A33-BB73-4CC6-BBFA-EA312DBE23B2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FC87-3F2C-4E45-9585-4ADFD9EC4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32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9A33-BB73-4CC6-BBFA-EA312DBE23B2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FC87-3F2C-4E45-9585-4ADFD9EC4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79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9A33-BB73-4CC6-BBFA-EA312DBE23B2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FC87-3F2C-4E45-9585-4ADFD9EC4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48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9A33-BB73-4CC6-BBFA-EA312DBE23B2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FC87-3F2C-4E45-9585-4ADFD9EC4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502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9A33-BB73-4CC6-BBFA-EA312DBE23B2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FC87-3F2C-4E45-9585-4ADFD9EC4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00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9A33-BB73-4CC6-BBFA-EA312DBE23B2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FC87-3F2C-4E45-9585-4ADFD9EC4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27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09A33-BB73-4CC6-BBFA-EA312DBE23B2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4FC87-3F2C-4E45-9585-4ADFD9EC49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973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3389" y="-695680"/>
            <a:ext cx="10668000" cy="2387600"/>
          </a:xfrm>
        </p:spPr>
        <p:txBody>
          <a:bodyPr>
            <a:normAutofit/>
          </a:bodyPr>
          <a:lstStyle/>
          <a:p>
            <a:r>
              <a:rPr lang="it-IT" sz="5400" b="1" dirty="0" smtClean="0"/>
              <a:t>Leggi questo articolo di un blog. Trova le frasi italiane corrispondenti.</a:t>
            </a:r>
            <a:endParaRPr lang="it-IT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389" y="1691920"/>
            <a:ext cx="9144000" cy="457377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it-IT" dirty="0" smtClean="0"/>
              <a:t>I have decided</a:t>
            </a:r>
          </a:p>
          <a:p>
            <a:pPr marL="457200" indent="-457200">
              <a:buAutoNum type="arabicPeriod"/>
            </a:pPr>
            <a:r>
              <a:rPr lang="it-IT" dirty="0" smtClean="0"/>
              <a:t>Social media </a:t>
            </a:r>
          </a:p>
          <a:p>
            <a:pPr marL="457200" indent="-457200">
              <a:buAutoNum type="arabicPeriod"/>
            </a:pPr>
            <a:r>
              <a:rPr lang="it-IT" dirty="0" smtClean="0"/>
              <a:t>I have posted</a:t>
            </a:r>
          </a:p>
          <a:p>
            <a:pPr marL="457200" indent="-457200">
              <a:buAutoNum type="arabicPeriod"/>
            </a:pPr>
            <a:r>
              <a:rPr lang="it-IT" dirty="0" smtClean="0"/>
              <a:t>People’s appearance changes</a:t>
            </a:r>
          </a:p>
          <a:p>
            <a:pPr marL="457200" indent="-457200">
              <a:buAutoNum type="arabicPeriod"/>
            </a:pPr>
            <a:r>
              <a:rPr lang="it-IT" dirty="0" smtClean="0"/>
              <a:t>It’s less interactive</a:t>
            </a:r>
          </a:p>
          <a:p>
            <a:pPr marL="457200" indent="-457200">
              <a:buAutoNum type="arabicPeriod"/>
            </a:pPr>
            <a:r>
              <a:rPr lang="it-IT" dirty="0" smtClean="0"/>
              <a:t>Nor do I like</a:t>
            </a:r>
          </a:p>
          <a:p>
            <a:pPr marL="457200" indent="-457200">
              <a:buAutoNum type="arabicPeriod"/>
            </a:pPr>
            <a:r>
              <a:rPr lang="it-IT" dirty="0" smtClean="0"/>
              <a:t>However</a:t>
            </a:r>
          </a:p>
          <a:p>
            <a:pPr marL="457200" indent="-457200">
              <a:buAutoNum type="arabicPeriod"/>
            </a:pPr>
            <a:r>
              <a:rPr lang="it-IT" dirty="0" smtClean="0"/>
              <a:t>I have just started</a:t>
            </a:r>
          </a:p>
          <a:p>
            <a:pPr marL="457200" indent="-457200">
              <a:buAutoNum type="arabicPeriod"/>
            </a:pPr>
            <a:r>
              <a:rPr lang="it-IT" dirty="0" smtClean="0"/>
              <a:t>I am not sure</a:t>
            </a:r>
          </a:p>
          <a:p>
            <a:pPr marL="457200" indent="-457200">
              <a:buAutoNum type="arabicPeriod"/>
            </a:pPr>
            <a:r>
              <a:rPr lang="it-IT" dirty="0" smtClean="0"/>
              <a:t>Screen</a:t>
            </a:r>
          </a:p>
          <a:p>
            <a:pPr marL="457200" indent="-457200">
              <a:buAutoNum type="arabicPeriod"/>
            </a:pPr>
            <a:r>
              <a:rPr lang="it-IT" dirty="0" smtClean="0"/>
              <a:t>Free of charge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795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Rispondi a queste domande in Italiano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t-IT" dirty="0" smtClean="0"/>
              <a:t>Da quanto tempo Luca usa Facebook?</a:t>
            </a:r>
          </a:p>
          <a:p>
            <a:pPr marL="514350" indent="-514350">
              <a:buAutoNum type="arabicPeriod"/>
            </a:pPr>
            <a:r>
              <a:rPr lang="it-IT" dirty="0" smtClean="0"/>
              <a:t>Perché crede che sia la miglior rete sociale?</a:t>
            </a:r>
          </a:p>
          <a:p>
            <a:pPr marL="514350" indent="-514350">
              <a:buAutoNum type="arabicPeriod"/>
            </a:pPr>
            <a:r>
              <a:rPr lang="it-IT" dirty="0" smtClean="0"/>
              <a:t>Cosa puoi fare se vuoi mandare un messaggio privato?</a:t>
            </a:r>
          </a:p>
          <a:p>
            <a:pPr marL="514350" indent="-514350">
              <a:buAutoNum type="arabicPeriod"/>
            </a:pPr>
            <a:r>
              <a:rPr lang="it-IT" dirty="0" smtClean="0"/>
              <a:t>Perché é divertente vedere foto su Fcebook dopo tanto tempo?</a:t>
            </a:r>
          </a:p>
          <a:p>
            <a:pPr marL="514350" indent="-514350">
              <a:buAutoNum type="arabicPeriod"/>
            </a:pPr>
            <a:r>
              <a:rPr lang="it-IT" dirty="0" smtClean="0"/>
              <a:t>Quali sono i due svantaggi di Twitter?</a:t>
            </a:r>
          </a:p>
          <a:p>
            <a:pPr marL="514350" indent="-514350">
              <a:buAutoNum type="arabicPeriod"/>
            </a:pPr>
            <a:r>
              <a:rPr lang="it-IT" dirty="0" smtClean="0"/>
              <a:t>Qual é l’aspetto positivo di Twitter?</a:t>
            </a:r>
          </a:p>
          <a:p>
            <a:pPr marL="514350" indent="-514350">
              <a:buAutoNum type="arabicPeriod"/>
            </a:pPr>
            <a:r>
              <a:rPr lang="it-IT" dirty="0" smtClean="0"/>
              <a:t>Perché Luca non é ancora sicuro di cióche Instagram offers?</a:t>
            </a:r>
          </a:p>
          <a:p>
            <a:pPr marL="514350" indent="-514350">
              <a:buAutoNum type="arabicPeriod"/>
            </a:pPr>
            <a:r>
              <a:rPr lang="it-IT" dirty="0" smtClean="0"/>
              <a:t>Perché é meglio usare un computer per fare video chiamate?</a:t>
            </a:r>
          </a:p>
          <a:p>
            <a:pPr marL="514350" indent="-514350">
              <a:buAutoNum type="arabicPeriod"/>
            </a:pPr>
            <a:r>
              <a:rPr lang="it-IT" dirty="0" smtClean="0"/>
              <a:t>Quanto costa usare Skype?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119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Traduci le seguenti frasi in Italiano</a:t>
            </a:r>
            <a:endParaRPr lang="it-IT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t-IT" sz="3600" dirty="0" smtClean="0"/>
              <a:t>I have recently started to use Twitter</a:t>
            </a:r>
          </a:p>
          <a:p>
            <a:pPr marL="514350" indent="-514350">
              <a:buAutoNum type="arabicPeriod"/>
            </a:pPr>
            <a:r>
              <a:rPr lang="it-IT" sz="3600" dirty="0" smtClean="0"/>
              <a:t>I think it is less fun than other social media</a:t>
            </a:r>
          </a:p>
          <a:p>
            <a:pPr marL="514350" indent="-514350">
              <a:buAutoNum type="arabicPeriod"/>
            </a:pPr>
            <a:r>
              <a:rPr lang="it-IT" sz="3600" dirty="0" smtClean="0"/>
              <a:t>You can only send short messages</a:t>
            </a:r>
          </a:p>
          <a:p>
            <a:pPr marL="514350" indent="-514350">
              <a:buAutoNum type="arabicPeriod"/>
            </a:pPr>
            <a:r>
              <a:rPr lang="it-IT" sz="3600" dirty="0" smtClean="0"/>
              <a:t>Instagram is better</a:t>
            </a:r>
          </a:p>
          <a:p>
            <a:pPr marL="514350" indent="-514350">
              <a:buAutoNum type="arabicPeriod"/>
            </a:pPr>
            <a:r>
              <a:rPr lang="it-IT" sz="3600" dirty="0" smtClean="0"/>
              <a:t>It is great to post my photos</a:t>
            </a:r>
          </a:p>
          <a:p>
            <a:pPr marL="514350" indent="-514350">
              <a:buAutoNum type="arabicPeriod"/>
            </a:pPr>
            <a:r>
              <a:rPr lang="it-IT" sz="3600" dirty="0" smtClean="0"/>
              <a:t>Facebook is my favourite because it is more interactive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760113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177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Leggi questo articolo di un blog. Trova le frasi italiane corrispondenti.</vt:lpstr>
      <vt:lpstr>Rispondi a queste domande in Italiano</vt:lpstr>
      <vt:lpstr>Traduci le seguenti frasi in Italiano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Leggi questo articolo di un blog. Trova le frasi italiane corrispondenti.</dc:title>
  <dc:creator>Andrea Mossoni</dc:creator>
  <cp:lastModifiedBy>Andrea Mossoni</cp:lastModifiedBy>
  <cp:revision>3</cp:revision>
  <dcterms:created xsi:type="dcterms:W3CDTF">2017-10-30T17:03:21Z</dcterms:created>
  <dcterms:modified xsi:type="dcterms:W3CDTF">2017-10-30T17:10:17Z</dcterms:modified>
</cp:coreProperties>
</file>