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885A3-854A-BB4C-8F6F-8965DCD58FE6}" type="datetimeFigureOut">
              <a:rPr lang="en-US" smtClean="0"/>
              <a:t>11/1/15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0D906-851F-254A-9077-5219AEC8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64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84F6-16EF-4B7F-9D10-950E62BEDA25}" type="datetimeFigureOut">
              <a:rPr lang="en-GB" smtClean="0"/>
              <a:t>01/11/2015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F36B-644B-4FD3-8C84-96E0E4DBC1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84F6-16EF-4B7F-9D10-950E62BEDA25}" type="datetimeFigureOut">
              <a:rPr lang="en-GB" smtClean="0"/>
              <a:t>01/11/2015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F36B-644B-4FD3-8C84-96E0E4DBC1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84F6-16EF-4B7F-9D10-950E62BEDA25}" type="datetimeFigureOut">
              <a:rPr lang="en-GB" smtClean="0"/>
              <a:t>01/11/2015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F36B-644B-4FD3-8C84-96E0E4DBC1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84F6-16EF-4B7F-9D10-950E62BEDA25}" type="datetimeFigureOut">
              <a:rPr lang="en-GB" smtClean="0"/>
              <a:t>01/11/2015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F36B-644B-4FD3-8C84-96E0E4DBC1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84F6-16EF-4B7F-9D10-950E62BEDA25}" type="datetimeFigureOut">
              <a:rPr lang="en-GB" smtClean="0"/>
              <a:t>01/11/2015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F36B-644B-4FD3-8C84-96E0E4DBC1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84F6-16EF-4B7F-9D10-950E62BEDA25}" type="datetimeFigureOut">
              <a:rPr lang="en-GB" smtClean="0"/>
              <a:t>01/11/2015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F36B-644B-4FD3-8C84-96E0E4DBC1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84F6-16EF-4B7F-9D10-950E62BEDA25}" type="datetimeFigureOut">
              <a:rPr lang="en-GB" smtClean="0"/>
              <a:t>01/11/2015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F36B-644B-4FD3-8C84-96E0E4DBC1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84F6-16EF-4B7F-9D10-950E62BEDA25}" type="datetimeFigureOut">
              <a:rPr lang="en-GB" smtClean="0"/>
              <a:t>01/11/2015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F36B-644B-4FD3-8C84-96E0E4DBC1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84F6-16EF-4B7F-9D10-950E62BEDA25}" type="datetimeFigureOut">
              <a:rPr lang="en-GB" smtClean="0"/>
              <a:t>01/11/2015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F36B-644B-4FD3-8C84-96E0E4DBC1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84F6-16EF-4B7F-9D10-950E62BEDA25}" type="datetimeFigureOut">
              <a:rPr lang="en-GB" smtClean="0"/>
              <a:t>01/11/2015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F36B-644B-4FD3-8C84-96E0E4DBC1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84F6-16EF-4B7F-9D10-950E62BEDA25}" type="datetimeFigureOut">
              <a:rPr lang="en-GB" smtClean="0"/>
              <a:t>01/11/2015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F36B-644B-4FD3-8C84-96E0E4DBC1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E84F6-16EF-4B7F-9D10-950E62BEDA25}" type="datetimeFigureOut">
              <a:rPr lang="en-GB" smtClean="0"/>
              <a:t>01/11/2015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3F36B-644B-4FD3-8C84-96E0E4DBC13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CI e 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Rimpiazza</a:t>
            </a:r>
            <a:r>
              <a:rPr lang="en-GB" dirty="0" smtClean="0"/>
              <a:t> </a:t>
            </a:r>
            <a:r>
              <a:rPr lang="en-GB" u="sng" dirty="0" smtClean="0"/>
              <a:t>un </a:t>
            </a:r>
            <a:r>
              <a:rPr lang="en-GB" u="sng" dirty="0" err="1" smtClean="0"/>
              <a:t>luogo</a:t>
            </a:r>
            <a:endParaRPr lang="en-GB" u="sng" dirty="0"/>
          </a:p>
          <a:p>
            <a:pPr lvl="1">
              <a:lnSpc>
                <a:spcPct val="200000"/>
              </a:lnSpc>
            </a:pPr>
            <a:r>
              <a:rPr lang="en-GB" dirty="0" err="1" smtClean="0"/>
              <a:t>Voglio</a:t>
            </a:r>
            <a:r>
              <a:rPr lang="en-GB" dirty="0" smtClean="0"/>
              <a:t> </a:t>
            </a:r>
            <a:r>
              <a:rPr lang="en-GB" dirty="0" err="1" smtClean="0"/>
              <a:t>andar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 			(</a:t>
            </a:r>
            <a:r>
              <a:rPr lang="en-GB" u="sng" dirty="0" smtClean="0"/>
              <a:t>a</a:t>
            </a:r>
            <a:r>
              <a:rPr lang="en-GB" dirty="0" smtClean="0"/>
              <a:t> Roma)</a:t>
            </a:r>
          </a:p>
          <a:p>
            <a:pPr lvl="1">
              <a:lnSpc>
                <a:spcPct val="200000"/>
              </a:lnSpc>
            </a:pPr>
            <a:r>
              <a:rPr lang="en-GB" dirty="0" smtClean="0"/>
              <a:t>Non mi </a:t>
            </a:r>
            <a:r>
              <a:rPr lang="en-GB" dirty="0" err="1" smtClean="0"/>
              <a:t>piace</a:t>
            </a:r>
            <a:r>
              <a:rPr lang="en-GB" dirty="0" smtClean="0"/>
              <a:t> </a:t>
            </a:r>
            <a:r>
              <a:rPr lang="en-GB" dirty="0" err="1" smtClean="0"/>
              <a:t>andar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</a:t>
            </a:r>
            <a:r>
              <a:rPr lang="en-GB" dirty="0" smtClean="0"/>
              <a:t>	 	(</a:t>
            </a:r>
            <a:r>
              <a:rPr lang="en-GB" u="sng" dirty="0" err="1" smtClean="0"/>
              <a:t>dal</a:t>
            </a:r>
            <a:r>
              <a:rPr lang="en-GB" dirty="0" smtClean="0"/>
              <a:t> </a:t>
            </a:r>
            <a:r>
              <a:rPr lang="en-GB" dirty="0" err="1" smtClean="0"/>
              <a:t>dentista</a:t>
            </a:r>
            <a:r>
              <a:rPr lang="en-GB" dirty="0" smtClean="0"/>
              <a:t>)</a:t>
            </a:r>
          </a:p>
          <a:p>
            <a:pPr lvl="1">
              <a:lnSpc>
                <a:spcPct val="200000"/>
              </a:lnSpc>
            </a:pP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</a:t>
            </a:r>
            <a:r>
              <a:rPr lang="en-GB" dirty="0" smtClean="0"/>
              <a:t>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/>
              <a:t>andata</a:t>
            </a:r>
            <a:r>
              <a:rPr lang="en-GB" dirty="0" smtClean="0"/>
              <a:t> per fare la </a:t>
            </a:r>
            <a:r>
              <a:rPr lang="en-GB" dirty="0" err="1" smtClean="0"/>
              <a:t>spesa</a:t>
            </a:r>
            <a:r>
              <a:rPr lang="en-GB" dirty="0" smtClean="0"/>
              <a:t>  (</a:t>
            </a:r>
            <a:r>
              <a:rPr lang="en-GB" u="sng" dirty="0" err="1" smtClean="0"/>
              <a:t>ai</a:t>
            </a:r>
            <a:r>
              <a:rPr lang="en-GB" dirty="0" smtClean="0"/>
              <a:t> </a:t>
            </a:r>
            <a:r>
              <a:rPr lang="en-GB" dirty="0" err="1" smtClean="0"/>
              <a:t>negozi</a:t>
            </a:r>
            <a:r>
              <a:rPr lang="en-GB" dirty="0" smtClean="0"/>
              <a:t>)</a:t>
            </a:r>
          </a:p>
          <a:p>
            <a:pPr lvl="1">
              <a:lnSpc>
                <a:spcPct val="200000"/>
              </a:lnSpc>
            </a:pP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 smtClean="0"/>
              <a:t>vado</a:t>
            </a:r>
            <a:r>
              <a:rPr lang="en-GB" dirty="0" smtClean="0"/>
              <a:t> </a:t>
            </a:r>
            <a:r>
              <a:rPr lang="en-GB" dirty="0" err="1" smtClean="0"/>
              <a:t>tutti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giorni</a:t>
            </a:r>
            <a:r>
              <a:rPr lang="en-GB" dirty="0" smtClean="0"/>
              <a:t>			(</a:t>
            </a:r>
            <a:r>
              <a:rPr lang="en-GB" u="sng" dirty="0" smtClean="0"/>
              <a:t>a</a:t>
            </a:r>
            <a:r>
              <a:rPr lang="en-GB" dirty="0" smtClean="0"/>
              <a:t> </a:t>
            </a:r>
            <a:r>
              <a:rPr lang="en-GB" dirty="0" err="1" smtClean="0"/>
              <a:t>scuola</a:t>
            </a:r>
            <a:r>
              <a:rPr lang="en-GB" dirty="0" smtClean="0"/>
              <a:t>)</a:t>
            </a:r>
          </a:p>
          <a:p>
            <a:pPr lvl="1">
              <a:lnSpc>
                <a:spcPct val="200000"/>
              </a:lnSpc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Ci</a:t>
            </a:r>
            <a:r>
              <a:rPr lang="en-GB" dirty="0" smtClean="0"/>
              <a:t>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GB" sz="3600" dirty="0" smtClean="0"/>
              <a:t>Non </a:t>
            </a:r>
            <a:r>
              <a:rPr lang="en-GB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</a:t>
            </a:r>
            <a:r>
              <a:rPr lang="en-GB" sz="3600" dirty="0" smtClean="0"/>
              <a:t> credo		      	(</a:t>
            </a:r>
            <a:r>
              <a:rPr lang="en-GB" sz="3600" u="sng" dirty="0" smtClean="0"/>
              <a:t>a</a:t>
            </a:r>
            <a:r>
              <a:rPr lang="en-GB" sz="3600" dirty="0" smtClean="0"/>
              <a:t> </a:t>
            </a:r>
            <a:r>
              <a:rPr lang="en-GB" sz="3600" dirty="0" err="1" smtClean="0"/>
              <a:t>quello</a:t>
            </a:r>
            <a:r>
              <a:rPr lang="en-GB" sz="3600" dirty="0" smtClean="0"/>
              <a:t> </a:t>
            </a:r>
            <a:r>
              <a:rPr lang="en-GB" sz="3600" dirty="0" err="1" smtClean="0"/>
              <a:t>che</a:t>
            </a:r>
            <a:r>
              <a:rPr lang="en-GB" sz="3600" dirty="0" smtClean="0"/>
              <a:t> </a:t>
            </a:r>
            <a:r>
              <a:rPr lang="en-GB" sz="3600" dirty="0" err="1" smtClean="0"/>
              <a:t>hai</a:t>
            </a:r>
            <a:r>
              <a:rPr lang="en-GB" sz="3600" dirty="0" smtClean="0"/>
              <a:t> </a:t>
            </a:r>
            <a:r>
              <a:rPr lang="en-GB" sz="3600" dirty="0" err="1" smtClean="0"/>
              <a:t>detto</a:t>
            </a:r>
            <a:r>
              <a:rPr lang="en-GB" sz="3600" dirty="0" smtClean="0"/>
              <a:t>)</a:t>
            </a:r>
          </a:p>
          <a:p>
            <a:pPr>
              <a:lnSpc>
                <a:spcPct val="160000"/>
              </a:lnSpc>
            </a:pPr>
            <a:r>
              <a:rPr lang="en-GB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</a:t>
            </a:r>
            <a:r>
              <a:rPr lang="en-GB" sz="3600" dirty="0" smtClean="0"/>
              <a:t> </a:t>
            </a:r>
            <a:r>
              <a:rPr lang="en-GB" sz="3600" dirty="0" err="1" smtClean="0"/>
              <a:t>penso</a:t>
            </a:r>
            <a:r>
              <a:rPr lang="en-GB" sz="3600" dirty="0" smtClean="0"/>
              <a:t> </a:t>
            </a:r>
            <a:r>
              <a:rPr lang="en-GB" sz="3600" dirty="0" err="1" smtClean="0"/>
              <a:t>continuamente</a:t>
            </a:r>
            <a:r>
              <a:rPr lang="en-GB" sz="3600" dirty="0" smtClean="0"/>
              <a:t>	         	(</a:t>
            </a:r>
            <a:r>
              <a:rPr lang="en-GB" sz="3600" u="sng" dirty="0" smtClean="0"/>
              <a:t>al </a:t>
            </a:r>
            <a:r>
              <a:rPr lang="en-GB" sz="3600" dirty="0" err="1" smtClean="0"/>
              <a:t>mio</a:t>
            </a:r>
            <a:r>
              <a:rPr lang="en-GB" sz="3600" dirty="0" smtClean="0"/>
              <a:t> </a:t>
            </a:r>
            <a:r>
              <a:rPr lang="en-GB" sz="3600" dirty="0" err="1" smtClean="0"/>
              <a:t>ragazzo</a:t>
            </a:r>
            <a:r>
              <a:rPr lang="en-GB" sz="3600" dirty="0" smtClean="0"/>
              <a:t>)</a:t>
            </a:r>
          </a:p>
          <a:p>
            <a:pPr>
              <a:lnSpc>
                <a:spcPct val="160000"/>
              </a:lnSpc>
            </a:pPr>
            <a:r>
              <a:rPr lang="en-GB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</a:t>
            </a:r>
            <a:r>
              <a:rPr lang="en-GB" sz="3600" dirty="0" smtClean="0"/>
              <a:t>  </a:t>
            </a:r>
            <a:r>
              <a:rPr lang="en-GB" sz="3600" dirty="0" err="1" smtClean="0"/>
              <a:t>devo</a:t>
            </a:r>
            <a:r>
              <a:rPr lang="en-GB" sz="3600" dirty="0" smtClean="0"/>
              <a:t> </a:t>
            </a:r>
            <a:r>
              <a:rPr lang="en-GB" sz="3600" dirty="0" err="1" smtClean="0"/>
              <a:t>parlare</a:t>
            </a:r>
            <a:r>
              <a:rPr lang="en-GB" sz="3600" dirty="0" smtClean="0"/>
              <a:t>		             (</a:t>
            </a:r>
            <a:r>
              <a:rPr lang="en-GB" sz="3600" u="sng" dirty="0" smtClean="0"/>
              <a:t>con</a:t>
            </a:r>
            <a:r>
              <a:rPr lang="en-GB" sz="3600" dirty="0" smtClean="0"/>
              <a:t> Carlo)</a:t>
            </a:r>
          </a:p>
          <a:p>
            <a:pPr>
              <a:lnSpc>
                <a:spcPct val="160000"/>
              </a:lnSpc>
            </a:pPr>
            <a:r>
              <a:rPr lang="en-GB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</a:t>
            </a:r>
            <a:r>
              <a:rPr lang="en-GB" sz="3600" dirty="0" smtClean="0"/>
              <a:t> </a:t>
            </a:r>
            <a:r>
              <a:rPr lang="en-GB" sz="3600" dirty="0" err="1" smtClean="0"/>
              <a:t>sono</a:t>
            </a:r>
            <a:r>
              <a:rPr lang="en-GB" sz="3600" dirty="0" smtClean="0"/>
              <a:t> </a:t>
            </a:r>
            <a:r>
              <a:rPr lang="en-GB" sz="3600" dirty="0" err="1" smtClean="0"/>
              <a:t>uscita</a:t>
            </a:r>
            <a:r>
              <a:rPr lang="en-GB" sz="3600" dirty="0" smtClean="0"/>
              <a:t> </a:t>
            </a:r>
            <a:r>
              <a:rPr lang="en-GB" sz="3600" dirty="0" err="1" smtClean="0"/>
              <a:t>insieme</a:t>
            </a:r>
            <a:r>
              <a:rPr lang="en-GB" sz="3600" dirty="0" smtClean="0"/>
              <a:t> 		(</a:t>
            </a:r>
            <a:r>
              <a:rPr lang="en-GB" sz="3600" u="sng" dirty="0" smtClean="0"/>
              <a:t>con</a:t>
            </a:r>
            <a:r>
              <a:rPr lang="en-GB" sz="3600" dirty="0" smtClean="0"/>
              <a:t> Marco)</a:t>
            </a:r>
          </a:p>
          <a:p>
            <a:pPr>
              <a:lnSpc>
                <a:spcPct val="160000"/>
              </a:lnSpc>
            </a:pPr>
            <a:r>
              <a:rPr lang="en-GB" sz="3600" dirty="0" err="1" smtClean="0"/>
              <a:t>Guarda</a:t>
            </a:r>
            <a:r>
              <a:rPr lang="en-GB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</a:t>
            </a:r>
            <a:r>
              <a:rPr lang="en-GB" sz="3600" dirty="0" smtClean="0"/>
              <a:t> </a:t>
            </a:r>
            <a:r>
              <a:rPr lang="en-GB" sz="3600" dirty="0" smtClean="0"/>
              <a:t>bene!                               </a:t>
            </a:r>
            <a:r>
              <a:rPr lang="en-GB" sz="3600" dirty="0" smtClean="0"/>
              <a:t>	(</a:t>
            </a:r>
            <a:r>
              <a:rPr lang="en-GB" sz="3600" u="sng" dirty="0" err="1" smtClean="0"/>
              <a:t>nell</a:t>
            </a:r>
            <a:r>
              <a:rPr lang="en-GB" sz="3600" dirty="0" err="1" smtClean="0"/>
              <a:t>’armadio</a:t>
            </a:r>
            <a:r>
              <a:rPr lang="en-GB" sz="3600" dirty="0" smtClean="0"/>
              <a:t>)</a:t>
            </a:r>
          </a:p>
          <a:p>
            <a:pPr>
              <a:lnSpc>
                <a:spcPct val="160000"/>
              </a:lnSpc>
            </a:pPr>
            <a:r>
              <a:rPr lang="en-GB" sz="3600" dirty="0" smtClean="0"/>
              <a:t>Non </a:t>
            </a:r>
            <a:r>
              <a:rPr lang="en-GB" sz="3600" dirty="0" err="1" smtClean="0"/>
              <a:t>metter</a:t>
            </a:r>
            <a:r>
              <a:rPr lang="en-GB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</a:t>
            </a:r>
            <a:r>
              <a:rPr lang="en-GB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600" dirty="0" smtClean="0"/>
              <a:t>la </a:t>
            </a:r>
            <a:r>
              <a:rPr lang="en-GB" sz="3600" dirty="0" err="1" smtClean="0"/>
              <a:t>mano</a:t>
            </a:r>
            <a:r>
              <a:rPr lang="en-GB" sz="3600" dirty="0" smtClean="0"/>
              <a:t>!</a:t>
            </a:r>
            <a:r>
              <a:rPr lang="en-GB" sz="3600" dirty="0"/>
              <a:t>	</a:t>
            </a:r>
            <a:r>
              <a:rPr lang="en-GB" sz="3600" dirty="0" smtClean="0"/>
              <a:t>	(</a:t>
            </a:r>
            <a:r>
              <a:rPr lang="en-GB" sz="3600" u="sng" dirty="0" err="1" smtClean="0"/>
              <a:t>nel</a:t>
            </a:r>
            <a:r>
              <a:rPr lang="en-GB" sz="3600" dirty="0" smtClean="0"/>
              <a:t> </a:t>
            </a:r>
            <a:r>
              <a:rPr lang="en-GB" sz="3600" dirty="0" err="1" smtClean="0"/>
              <a:t>fuoco</a:t>
            </a:r>
            <a:r>
              <a:rPr lang="en-GB" sz="3600" dirty="0" smtClean="0"/>
              <a:t>)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 (</a:t>
            </a:r>
            <a:r>
              <a:rPr lang="en-GB" dirty="0" err="1" smtClean="0"/>
              <a:t>quantit</a:t>
            </a:r>
            <a:r>
              <a:rPr lang="en-US" dirty="0" err="1" smtClean="0"/>
              <a:t>à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4824536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en-GB" sz="2800" dirty="0" err="1" smtClean="0"/>
              <a:t>Quanti</a:t>
            </a:r>
            <a:r>
              <a:rPr lang="en-GB" sz="2800" dirty="0" smtClean="0"/>
              <a:t> </a:t>
            </a:r>
            <a:r>
              <a:rPr lang="en-GB" sz="2800" dirty="0" err="1" smtClean="0"/>
              <a:t>soldi</a:t>
            </a:r>
            <a:r>
              <a:rPr lang="en-GB" sz="2800" dirty="0" smtClean="0"/>
              <a:t> </a:t>
            </a:r>
            <a:r>
              <a:rPr lang="en-GB" sz="2800" dirty="0" err="1" smtClean="0"/>
              <a:t>hai</a:t>
            </a:r>
            <a:r>
              <a:rPr lang="en-GB" sz="2800" dirty="0" smtClean="0"/>
              <a:t>?		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err="1" smtClean="0"/>
              <a:t>ho</a:t>
            </a:r>
            <a:r>
              <a:rPr lang="en-GB" sz="2800" dirty="0" smtClean="0"/>
              <a:t> </a:t>
            </a:r>
            <a:r>
              <a:rPr lang="en-GB" sz="2800" dirty="0" err="1" smtClean="0"/>
              <a:t>pochi</a:t>
            </a:r>
            <a:endParaRPr lang="en-GB" sz="2800" dirty="0" smtClean="0"/>
          </a:p>
          <a:p>
            <a:pPr>
              <a:lnSpc>
                <a:spcPts val="4400"/>
              </a:lnSpc>
            </a:pPr>
            <a:r>
              <a:rPr lang="en-GB" sz="2800" dirty="0" err="1" smtClean="0"/>
              <a:t>Quante</a:t>
            </a:r>
            <a:r>
              <a:rPr lang="en-GB" sz="2800" dirty="0" smtClean="0"/>
              <a:t> </a:t>
            </a:r>
            <a:r>
              <a:rPr lang="en-GB" sz="2800" dirty="0" err="1" smtClean="0"/>
              <a:t>storie</a:t>
            </a:r>
            <a:r>
              <a:rPr lang="en-GB" sz="2800" dirty="0" smtClean="0"/>
              <a:t> </a:t>
            </a:r>
            <a:r>
              <a:rPr lang="en-GB" sz="2800" dirty="0" err="1" smtClean="0"/>
              <a:t>racconti</a:t>
            </a:r>
            <a:r>
              <a:rPr lang="en-GB" sz="2800" dirty="0" smtClean="0"/>
              <a:t>!	</a:t>
            </a:r>
            <a:r>
              <a:rPr lang="en-GB" sz="2800" b="1" dirty="0" smtClean="0">
                <a:solidFill>
                  <a:srgbClr val="FF0000"/>
                </a:solidFill>
              </a:rPr>
              <a:t>Ne</a:t>
            </a:r>
            <a:r>
              <a:rPr lang="en-GB" sz="2800" dirty="0" smtClean="0"/>
              <a:t> </a:t>
            </a:r>
            <a:r>
              <a:rPr lang="en-GB" sz="2800" dirty="0" err="1" smtClean="0"/>
              <a:t>racconto</a:t>
            </a:r>
            <a:r>
              <a:rPr lang="en-GB" sz="2800" dirty="0" smtClean="0"/>
              <a:t> </a:t>
            </a:r>
            <a:r>
              <a:rPr lang="en-GB" sz="2800" dirty="0" err="1" smtClean="0"/>
              <a:t>tante</a:t>
            </a:r>
            <a:r>
              <a:rPr lang="en-GB" sz="2800" dirty="0" smtClean="0"/>
              <a:t>!</a:t>
            </a:r>
          </a:p>
          <a:p>
            <a:pPr>
              <a:lnSpc>
                <a:spcPts val="4400"/>
              </a:lnSpc>
            </a:pPr>
            <a:endParaRPr lang="en-GB" sz="2800" dirty="0" smtClean="0"/>
          </a:p>
          <a:p>
            <a:pPr>
              <a:lnSpc>
                <a:spcPts val="4400"/>
              </a:lnSpc>
            </a:pPr>
            <a:r>
              <a:rPr lang="en-GB" sz="2800" dirty="0" smtClean="0"/>
              <a:t>Quanta </a:t>
            </a:r>
            <a:r>
              <a:rPr lang="en-GB" sz="2800" dirty="0" err="1" smtClean="0"/>
              <a:t>acqua</a:t>
            </a:r>
            <a:r>
              <a:rPr lang="en-GB" sz="2800" dirty="0" smtClean="0"/>
              <a:t> </a:t>
            </a:r>
            <a:r>
              <a:rPr lang="en-GB" sz="2800" dirty="0" smtClean="0"/>
              <a:t>c’</a:t>
            </a:r>
            <a:r>
              <a:rPr lang="en-US" sz="2800" dirty="0" err="1" smtClean="0"/>
              <a:t>è</a:t>
            </a:r>
            <a:r>
              <a:rPr lang="en-GB" sz="2800" dirty="0" smtClean="0"/>
              <a:t>?</a:t>
            </a:r>
            <a:r>
              <a:rPr lang="en-GB" sz="2800" dirty="0" smtClean="0"/>
              <a:t>			Ce </a:t>
            </a:r>
            <a:r>
              <a:rPr 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GB" sz="2800" dirty="0" smtClean="0"/>
              <a:t>’</a:t>
            </a:r>
            <a:r>
              <a:rPr lang="en-US" sz="2800" dirty="0" err="1" smtClean="0"/>
              <a:t>è</a:t>
            </a:r>
            <a:r>
              <a:rPr lang="en-US" sz="2800" dirty="0" smtClean="0"/>
              <a:t> </a:t>
            </a:r>
            <a:r>
              <a:rPr lang="en-GB" sz="2800" dirty="0" err="1" smtClean="0"/>
              <a:t>poca</a:t>
            </a:r>
            <a:endParaRPr lang="en-GB" sz="2800" dirty="0" smtClean="0"/>
          </a:p>
          <a:p>
            <a:pPr>
              <a:lnSpc>
                <a:spcPts val="4400"/>
              </a:lnSpc>
            </a:pPr>
            <a:r>
              <a:rPr lang="en-GB" sz="2800" dirty="0" err="1" smtClean="0"/>
              <a:t>Quante</a:t>
            </a:r>
            <a:r>
              <a:rPr lang="en-GB" sz="2800" dirty="0" smtClean="0"/>
              <a:t> </a:t>
            </a:r>
            <a:r>
              <a:rPr lang="en-GB" sz="2800" dirty="0" err="1" smtClean="0"/>
              <a:t>ragazze</a:t>
            </a:r>
            <a:r>
              <a:rPr lang="en-GB" sz="2800" dirty="0" smtClean="0"/>
              <a:t> </a:t>
            </a:r>
            <a:r>
              <a:rPr lang="en-GB" sz="2800" dirty="0" err="1" smtClean="0"/>
              <a:t>ci</a:t>
            </a:r>
            <a:r>
              <a:rPr lang="en-GB" sz="2800" dirty="0" smtClean="0"/>
              <a:t> </a:t>
            </a:r>
            <a:r>
              <a:rPr lang="en-GB" sz="2800" dirty="0" err="1" smtClean="0"/>
              <a:t>sono</a:t>
            </a:r>
            <a:r>
              <a:rPr lang="en-GB" sz="2800" dirty="0" smtClean="0"/>
              <a:t> qui? 		Ce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</a:t>
            </a:r>
            <a:r>
              <a:rPr lang="en-GB" sz="2800" dirty="0" err="1" smtClean="0"/>
              <a:t>sono</a:t>
            </a:r>
            <a:r>
              <a:rPr lang="en-GB" sz="2800" dirty="0" smtClean="0"/>
              <a:t> </a:t>
            </a:r>
            <a:r>
              <a:rPr lang="en-GB" sz="2800" dirty="0" smtClean="0"/>
              <a:t>3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Ho </a:t>
            </a:r>
            <a:r>
              <a:rPr lang="en-US" sz="2800" dirty="0" err="1" smtClean="0"/>
              <a:t>mangiato</a:t>
            </a:r>
            <a:r>
              <a:rPr lang="en-US" sz="2800" dirty="0" smtClean="0"/>
              <a:t> 3 </a:t>
            </a:r>
            <a:r>
              <a:rPr lang="en-US" sz="2800" dirty="0" err="1" smtClean="0"/>
              <a:t>mele</a:t>
            </a: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Ne</a:t>
            </a:r>
            <a:r>
              <a:rPr lang="en-US" sz="2800" b="1" dirty="0" smtClean="0"/>
              <a:t> </a:t>
            </a:r>
            <a:r>
              <a:rPr lang="en-US" sz="2800" dirty="0" smtClean="0"/>
              <a:t>ho </a:t>
            </a:r>
            <a:r>
              <a:rPr lang="en-US" sz="2800" dirty="0" err="1" smtClean="0"/>
              <a:t>mangiat</a:t>
            </a:r>
            <a:r>
              <a:rPr lang="en-US" sz="2800" b="1" dirty="0" err="1" smtClean="0">
                <a:solidFill>
                  <a:srgbClr val="FF0000"/>
                </a:solidFill>
              </a:rPr>
              <a:t>e</a:t>
            </a:r>
            <a:r>
              <a:rPr lang="en-US" sz="2800" b="1" dirty="0" smtClean="0"/>
              <a:t> </a:t>
            </a:r>
            <a:r>
              <a:rPr lang="en-US" sz="2800" dirty="0" smtClean="0"/>
              <a:t>3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Abbiamo</a:t>
            </a:r>
            <a:r>
              <a:rPr lang="en-US" sz="2800" dirty="0" smtClean="0"/>
              <a:t> </a:t>
            </a:r>
            <a:r>
              <a:rPr lang="en-US" sz="2800" dirty="0" err="1" smtClean="0"/>
              <a:t>visto</a:t>
            </a:r>
            <a:r>
              <a:rPr lang="en-US" sz="2800" dirty="0" smtClean="0"/>
              <a:t> un film	</a:t>
            </a:r>
            <a:r>
              <a:rPr lang="en-US" sz="2800" b="1" dirty="0" smtClean="0">
                <a:solidFill>
                  <a:srgbClr val="FF0000"/>
                </a:solidFill>
              </a:rPr>
              <a:t>Ne</a:t>
            </a:r>
            <a:r>
              <a:rPr lang="en-US" sz="2800" dirty="0" smtClean="0"/>
              <a:t> </a:t>
            </a:r>
            <a:r>
              <a:rPr lang="en-US" sz="2800" dirty="0" err="1" smtClean="0"/>
              <a:t>abbiamo</a:t>
            </a:r>
            <a:r>
              <a:rPr lang="en-US" sz="2800" dirty="0" smtClean="0"/>
              <a:t> </a:t>
            </a:r>
            <a:r>
              <a:rPr lang="en-US" sz="2800" dirty="0" err="1" smtClean="0"/>
              <a:t>vist</a:t>
            </a:r>
            <a:r>
              <a:rPr lang="en-US" sz="2800" b="1" dirty="0" err="1" smtClean="0">
                <a:solidFill>
                  <a:srgbClr val="FF0000"/>
                </a:solidFill>
              </a:rPr>
              <a:t>o</a:t>
            </a:r>
            <a:r>
              <a:rPr lang="en-US" sz="2800" dirty="0" smtClean="0"/>
              <a:t> </a:t>
            </a:r>
            <a:r>
              <a:rPr lang="en-US" sz="2800" dirty="0" err="1" smtClean="0"/>
              <a:t>uno</a:t>
            </a:r>
            <a:endParaRPr lang="en-US" sz="2800" dirty="0" smtClean="0"/>
          </a:p>
          <a:p>
            <a:pPr>
              <a:lnSpc>
                <a:spcPts val="4400"/>
              </a:lnSpc>
            </a:pPr>
            <a:r>
              <a:rPr lang="en-GB" sz="2800" dirty="0" err="1"/>
              <a:t>Quanti</a:t>
            </a:r>
            <a:r>
              <a:rPr lang="en-GB" sz="2800" dirty="0"/>
              <a:t> </a:t>
            </a:r>
            <a:r>
              <a:rPr lang="en-GB" sz="2800" dirty="0" err="1"/>
              <a:t>soldi</a:t>
            </a:r>
            <a:r>
              <a:rPr lang="en-GB" sz="2800" dirty="0"/>
              <a:t> </a:t>
            </a:r>
            <a:r>
              <a:rPr lang="en-GB" sz="2800" dirty="0" err="1"/>
              <a:t>hai</a:t>
            </a:r>
            <a:r>
              <a:rPr lang="en-GB" sz="2800" dirty="0"/>
              <a:t> </a:t>
            </a:r>
            <a:r>
              <a:rPr lang="en-GB" sz="2800" dirty="0" err="1"/>
              <a:t>speso</a:t>
            </a:r>
            <a:r>
              <a:rPr lang="en-GB" sz="2800" dirty="0"/>
              <a:t>?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err="1"/>
              <a:t>ho</a:t>
            </a:r>
            <a:r>
              <a:rPr lang="en-GB" sz="2800" dirty="0"/>
              <a:t> </a:t>
            </a:r>
            <a:r>
              <a:rPr lang="en-GB" sz="2800" dirty="0" err="1"/>
              <a:t>spes</a:t>
            </a:r>
            <a:r>
              <a:rPr lang="en-GB" sz="2800" b="1" dirty="0" err="1">
                <a:solidFill>
                  <a:srgbClr val="FF0000"/>
                </a:solidFill>
              </a:rPr>
              <a:t>i</a:t>
            </a:r>
            <a:r>
              <a:rPr lang="en-GB" sz="2800" dirty="0"/>
              <a:t> </a:t>
            </a:r>
            <a:r>
              <a:rPr lang="en-GB" sz="2800" dirty="0" err="1"/>
              <a:t>molti</a:t>
            </a:r>
            <a:endParaRPr lang="en-GB" sz="2800" dirty="0"/>
          </a:p>
          <a:p>
            <a:pPr>
              <a:lnSpc>
                <a:spcPts val="4400"/>
              </a:lnSpc>
            </a:pPr>
            <a:r>
              <a:rPr lang="en-GB" sz="2800" dirty="0" err="1"/>
              <a:t>Quante</a:t>
            </a:r>
            <a:r>
              <a:rPr lang="en-GB" sz="2800" dirty="0"/>
              <a:t> </a:t>
            </a:r>
            <a:r>
              <a:rPr lang="en-GB" sz="2800" dirty="0" err="1"/>
              <a:t>ragazze</a:t>
            </a:r>
            <a:r>
              <a:rPr lang="en-GB" sz="2800" dirty="0"/>
              <a:t> </a:t>
            </a:r>
            <a:r>
              <a:rPr lang="en-GB" sz="2800" dirty="0" err="1"/>
              <a:t>hai</a:t>
            </a:r>
            <a:r>
              <a:rPr lang="en-GB" sz="2800" dirty="0"/>
              <a:t> </a:t>
            </a:r>
            <a:r>
              <a:rPr lang="en-GB" sz="2800" dirty="0" err="1"/>
              <a:t>visto</a:t>
            </a:r>
            <a:r>
              <a:rPr lang="en-GB" sz="2800" dirty="0"/>
              <a:t>? 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err="1"/>
              <a:t>ho</a:t>
            </a:r>
            <a:r>
              <a:rPr lang="en-GB" sz="2800" dirty="0"/>
              <a:t> </a:t>
            </a:r>
            <a:r>
              <a:rPr lang="en-GB" sz="2800" dirty="0" err="1"/>
              <a:t>vist</a:t>
            </a:r>
            <a:r>
              <a:rPr lang="en-GB" sz="2800" b="1" dirty="0" err="1">
                <a:solidFill>
                  <a:srgbClr val="FF0000"/>
                </a:solidFill>
              </a:rPr>
              <a:t>e</a:t>
            </a:r>
            <a:r>
              <a:rPr lang="en-GB" sz="2800" dirty="0"/>
              <a:t> </a:t>
            </a:r>
            <a:r>
              <a:rPr lang="en-GB" sz="2800" dirty="0" err="1"/>
              <a:t>tre</a:t>
            </a:r>
            <a:r>
              <a:rPr lang="en-GB" sz="2800" dirty="0" smtClean="0"/>
              <a:t>.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Ha </a:t>
            </a:r>
            <a:r>
              <a:rPr lang="en-US" sz="2800" dirty="0" err="1" smtClean="0"/>
              <a:t>cantato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canzone  </a:t>
            </a:r>
            <a:r>
              <a:rPr lang="en-US" sz="2800" b="1" dirty="0" smtClean="0">
                <a:solidFill>
                  <a:srgbClr val="FF0000"/>
                </a:solidFill>
              </a:rPr>
              <a:t>Ne</a:t>
            </a:r>
            <a:r>
              <a:rPr lang="en-US" sz="2800" dirty="0" smtClean="0"/>
              <a:t> ha cantat</a:t>
            </a: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1742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 </a:t>
            </a:r>
            <a:r>
              <a:rPr lang="en-GB" dirty="0" smtClean="0"/>
              <a:t>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800" dirty="0" err="1" smtClean="0"/>
              <a:t>Hai</a:t>
            </a:r>
            <a:r>
              <a:rPr lang="en-GB" sz="2800" dirty="0" smtClean="0"/>
              <a:t> </a:t>
            </a:r>
            <a:r>
              <a:rPr lang="en-GB" sz="2800" dirty="0" err="1" smtClean="0"/>
              <a:t>bisogno</a:t>
            </a:r>
            <a:r>
              <a:rPr lang="en-GB" sz="2800" dirty="0" smtClean="0"/>
              <a:t> </a:t>
            </a:r>
            <a:r>
              <a:rPr lang="en-GB" sz="2800" u="sng" dirty="0" err="1" smtClean="0"/>
              <a:t>di</a:t>
            </a:r>
            <a:r>
              <a:rPr lang="en-GB" sz="2800" dirty="0" smtClean="0"/>
              <a:t> </a:t>
            </a:r>
            <a:r>
              <a:rPr lang="en-GB" sz="2800" dirty="0" err="1" smtClean="0"/>
              <a:t>soldi</a:t>
            </a:r>
            <a:r>
              <a:rPr lang="en-GB" sz="2800" dirty="0" smtClean="0"/>
              <a:t>?  		Si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en-GB" sz="2800" dirty="0" smtClean="0"/>
              <a:t> ho </a:t>
            </a:r>
            <a:r>
              <a:rPr lang="en-GB" sz="2800" dirty="0" err="1" smtClean="0"/>
              <a:t>tanto</a:t>
            </a:r>
            <a:r>
              <a:rPr lang="en-GB" sz="2800" dirty="0" smtClean="0"/>
              <a:t> </a:t>
            </a:r>
            <a:r>
              <a:rPr lang="en-GB" sz="2800" dirty="0" err="1" smtClean="0"/>
              <a:t>bisogno</a:t>
            </a:r>
            <a:r>
              <a:rPr lang="en-GB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GB" sz="2800" dirty="0" smtClean="0"/>
              <a:t>Ti ho </a:t>
            </a:r>
            <a:r>
              <a:rPr lang="en-GB" sz="2800" dirty="0" err="1" smtClean="0"/>
              <a:t>parlato</a:t>
            </a:r>
            <a:r>
              <a:rPr lang="en-GB" sz="2800" dirty="0" smtClean="0"/>
              <a:t> </a:t>
            </a:r>
            <a:r>
              <a:rPr lang="en-GB" sz="2800" u="sng" dirty="0" err="1" smtClean="0"/>
              <a:t>di</a:t>
            </a:r>
            <a:r>
              <a:rPr lang="en-GB" sz="2800" dirty="0" smtClean="0"/>
              <a:t> Paolo?   	Me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err="1" smtClean="0"/>
              <a:t>hai</a:t>
            </a:r>
            <a:r>
              <a:rPr lang="en-GB" sz="2800" dirty="0" smtClean="0"/>
              <a:t> </a:t>
            </a:r>
            <a:r>
              <a:rPr lang="en-GB" sz="2800" dirty="0" err="1" smtClean="0"/>
              <a:t>parlato</a:t>
            </a:r>
            <a:endParaRPr lang="en-GB" sz="2800" dirty="0" smtClean="0"/>
          </a:p>
          <a:p>
            <a:pPr>
              <a:lnSpc>
                <a:spcPct val="150000"/>
              </a:lnSpc>
            </a:pPr>
            <a:r>
              <a:rPr lang="en-GB" sz="2800" dirty="0" err="1" smtClean="0"/>
              <a:t>Sai</a:t>
            </a:r>
            <a:r>
              <a:rPr lang="en-GB" sz="2800" dirty="0" smtClean="0"/>
              <a:t> </a:t>
            </a:r>
            <a:r>
              <a:rPr lang="en-GB" sz="2800" dirty="0" err="1" smtClean="0"/>
              <a:t>qualcosa</a:t>
            </a:r>
            <a:r>
              <a:rPr lang="en-GB" sz="2800" dirty="0" smtClean="0"/>
              <a:t> </a:t>
            </a:r>
            <a:r>
              <a:rPr lang="en-GB" sz="2800" u="sng" dirty="0" err="1" smtClean="0"/>
              <a:t>di</a:t>
            </a:r>
            <a:r>
              <a:rPr lang="en-GB" sz="2800" dirty="0" smtClean="0"/>
              <a:t> </a:t>
            </a:r>
            <a:r>
              <a:rPr lang="en-GB" sz="2800" dirty="0" err="1" smtClean="0"/>
              <a:t>lui</a:t>
            </a:r>
            <a:r>
              <a:rPr lang="en-GB" sz="2800" dirty="0" smtClean="0"/>
              <a:t>?		Non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smtClean="0"/>
              <a:t>so </a:t>
            </a:r>
            <a:r>
              <a:rPr lang="en-GB" sz="2800" dirty="0" err="1" smtClean="0"/>
              <a:t>nulla</a:t>
            </a:r>
            <a:r>
              <a:rPr lang="en-GB" sz="2800" dirty="0" smtClean="0"/>
              <a:t>!</a:t>
            </a:r>
          </a:p>
          <a:p>
            <a:pPr>
              <a:lnSpc>
                <a:spcPct val="150000"/>
              </a:lnSpc>
            </a:pPr>
            <a:r>
              <a:rPr lang="en-GB" sz="2800" dirty="0" err="1" smtClean="0"/>
              <a:t>Hai</a:t>
            </a:r>
            <a:r>
              <a:rPr lang="en-GB" sz="2800" dirty="0" smtClean="0"/>
              <a:t> </a:t>
            </a:r>
            <a:r>
              <a:rPr lang="en-GB" sz="2800" dirty="0" err="1" smtClean="0"/>
              <a:t>voglio</a:t>
            </a:r>
            <a:r>
              <a:rPr lang="en-GB" sz="2800" dirty="0" smtClean="0"/>
              <a:t> </a:t>
            </a:r>
            <a:r>
              <a:rPr lang="en-GB" sz="2800" u="sng" dirty="0" err="1" smtClean="0"/>
              <a:t>di</a:t>
            </a:r>
            <a:r>
              <a:rPr lang="en-GB" sz="2800" dirty="0" smtClean="0"/>
              <a:t> </a:t>
            </a:r>
            <a:r>
              <a:rPr lang="en-GB" sz="2800" dirty="0" err="1" smtClean="0"/>
              <a:t>uscire</a:t>
            </a:r>
            <a:r>
              <a:rPr lang="en-GB" sz="2800" dirty="0" smtClean="0"/>
              <a:t>?		Non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smtClean="0"/>
              <a:t>ho </a:t>
            </a:r>
            <a:r>
              <a:rPr lang="en-GB" sz="2800" dirty="0" err="1" smtClean="0"/>
              <a:t>voglia</a:t>
            </a:r>
            <a:r>
              <a:rPr lang="en-GB" sz="2800" dirty="0" smtClean="0"/>
              <a:t>.</a:t>
            </a:r>
          </a:p>
          <a:p>
            <a:r>
              <a:rPr lang="en-GB" sz="2800" dirty="0" err="1" smtClean="0"/>
              <a:t>Sei</a:t>
            </a:r>
            <a:r>
              <a:rPr lang="en-GB" sz="2800" dirty="0" smtClean="0"/>
              <a:t> </a:t>
            </a:r>
            <a:r>
              <a:rPr lang="en-GB" sz="2800" dirty="0" err="1" smtClean="0"/>
              <a:t>stato</a:t>
            </a:r>
            <a:r>
              <a:rPr lang="en-GB" sz="2800" dirty="0" smtClean="0"/>
              <a:t> </a:t>
            </a:r>
            <a:r>
              <a:rPr lang="en-GB" sz="2800" dirty="0" err="1" smtClean="0"/>
              <a:t>colpito</a:t>
            </a:r>
            <a:r>
              <a:rPr lang="en-GB" sz="2800" dirty="0" smtClean="0"/>
              <a:t> </a:t>
            </a:r>
            <a:r>
              <a:rPr lang="en-GB" sz="2800" u="sng" dirty="0" err="1" smtClean="0"/>
              <a:t>dal</a:t>
            </a:r>
            <a:r>
              <a:rPr lang="en-GB" sz="2800" u="sng" dirty="0" smtClean="0"/>
              <a:t> </a:t>
            </a:r>
            <a:r>
              <a:rPr lang="en-GB" sz="2800" dirty="0" err="1" smtClean="0"/>
              <a:t>libro</a:t>
            </a:r>
            <a:r>
              <a:rPr lang="en-GB" sz="2800" dirty="0" smtClean="0"/>
              <a:t>? 	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err="1" smtClean="0"/>
              <a:t>sono</a:t>
            </a:r>
            <a:r>
              <a:rPr lang="en-GB" sz="2800" dirty="0" smtClean="0"/>
              <a:t> </a:t>
            </a:r>
            <a:r>
              <a:rPr lang="en-GB" sz="2800" dirty="0" err="1" smtClean="0"/>
              <a:t>stato</a:t>
            </a:r>
            <a:r>
              <a:rPr lang="en-GB" sz="2800" dirty="0" smtClean="0"/>
              <a:t> </a:t>
            </a:r>
            <a:r>
              <a:rPr lang="en-GB" sz="2800" dirty="0" err="1" smtClean="0"/>
              <a:t>molto</a:t>
            </a:r>
            <a:r>
              <a:rPr lang="en-GB" sz="2800" dirty="0" smtClean="0"/>
              <a:t> </a:t>
            </a:r>
            <a:r>
              <a:rPr lang="en-GB" sz="2800" dirty="0" err="1" smtClean="0"/>
              <a:t>colpito</a:t>
            </a:r>
            <a:r>
              <a:rPr lang="en-GB" sz="2800" dirty="0" smtClean="0"/>
              <a:t>.</a:t>
            </a:r>
          </a:p>
          <a:p>
            <a:r>
              <a:rPr lang="en-GB" sz="2800" dirty="0" err="1" smtClean="0"/>
              <a:t>Hai</a:t>
            </a:r>
            <a:r>
              <a:rPr lang="en-GB" sz="2800" dirty="0" smtClean="0"/>
              <a:t> </a:t>
            </a:r>
            <a:r>
              <a:rPr lang="en-GB" sz="2800" dirty="0" err="1" smtClean="0"/>
              <a:t>parlato</a:t>
            </a:r>
            <a:r>
              <a:rPr lang="en-GB" sz="2800" dirty="0" smtClean="0"/>
              <a:t> </a:t>
            </a:r>
            <a:r>
              <a:rPr lang="en-GB" sz="2800" u="sng" dirty="0" err="1" smtClean="0"/>
              <a:t>dei</a:t>
            </a:r>
            <a:r>
              <a:rPr lang="en-GB" sz="2800" dirty="0" smtClean="0"/>
              <a:t> </a:t>
            </a:r>
            <a:r>
              <a:rPr lang="en-GB" sz="2800" dirty="0" err="1" smtClean="0"/>
              <a:t>tuoi</a:t>
            </a:r>
            <a:r>
              <a:rPr lang="en-GB" sz="2800" dirty="0" smtClean="0"/>
              <a:t> </a:t>
            </a:r>
            <a:r>
              <a:rPr lang="en-GB" sz="2800" dirty="0" err="1" smtClean="0"/>
              <a:t>problemi</a:t>
            </a:r>
            <a:r>
              <a:rPr lang="en-GB" sz="2800" dirty="0" smtClean="0"/>
              <a:t>? Non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smtClean="0"/>
              <a:t>ho </a:t>
            </a:r>
            <a:r>
              <a:rPr lang="en-GB" sz="2800" dirty="0" err="1" smtClean="0"/>
              <a:t>parlato</a:t>
            </a:r>
            <a:r>
              <a:rPr lang="en-GB" sz="2800" dirty="0" smtClean="0"/>
              <a:t> con </a:t>
            </a:r>
            <a:r>
              <a:rPr lang="en-GB" sz="2800" dirty="0" err="1" smtClean="0"/>
              <a:t>nessuno</a:t>
            </a:r>
            <a:r>
              <a:rPr lang="en-GB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Ci</a:t>
            </a:r>
            <a:r>
              <a:rPr lang="en-GB" dirty="0" smtClean="0"/>
              <a:t> o 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Ho tante cose </a:t>
            </a:r>
            <a:r>
              <a:rPr lang="it-IT" u="sng" dirty="0"/>
              <a:t>in</a:t>
            </a:r>
            <a:r>
              <a:rPr lang="it-IT" dirty="0"/>
              <a:t> tasca. </a:t>
            </a:r>
            <a:r>
              <a:rPr lang="it-IT" dirty="0" smtClean="0"/>
              <a:t>Ci ho messo  </a:t>
            </a:r>
            <a:r>
              <a:rPr lang="it-IT" dirty="0"/>
              <a:t>anche le caramelle.</a:t>
            </a:r>
            <a:endParaRPr lang="en-GB" dirty="0"/>
          </a:p>
          <a:p>
            <a:pPr lvl="0"/>
            <a:r>
              <a:rPr lang="it-IT" dirty="0"/>
              <a:t>Stefania ama i libri. </a:t>
            </a:r>
            <a:r>
              <a:rPr lang="it-IT" dirty="0" smtClean="0"/>
              <a:t>Ne ha </a:t>
            </a:r>
            <a:r>
              <a:rPr lang="it-IT" dirty="0"/>
              <a:t>centinaia a casa!</a:t>
            </a:r>
            <a:endParaRPr lang="en-GB" dirty="0"/>
          </a:p>
          <a:p>
            <a:pPr lvl="0"/>
            <a:r>
              <a:rPr lang="it-IT" dirty="0"/>
              <a:t>Mi piace la biblioteca. </a:t>
            </a:r>
            <a:r>
              <a:rPr lang="it-IT" dirty="0" smtClean="0"/>
              <a:t>Ci vado </a:t>
            </a:r>
            <a:r>
              <a:rPr lang="it-IT" dirty="0"/>
              <a:t>ogni fine settimana.</a:t>
            </a:r>
            <a:endParaRPr lang="en-GB" dirty="0"/>
          </a:p>
          <a:p>
            <a:pPr lvl="0"/>
            <a:r>
              <a:rPr lang="it-IT" dirty="0"/>
              <a:t>Vorrei andare in vacanza. </a:t>
            </a:r>
            <a:r>
              <a:rPr lang="it-IT" dirty="0" smtClean="0"/>
              <a:t>Ne ho </a:t>
            </a:r>
            <a:r>
              <a:rPr lang="it-IT" dirty="0"/>
              <a:t>proprio bisogno.</a:t>
            </a:r>
            <a:endParaRPr lang="en-GB" dirty="0"/>
          </a:p>
          <a:p>
            <a:endParaRPr lang="en-GB" dirty="0"/>
          </a:p>
        </p:txBody>
      </p:sp>
      <p:sp>
        <p:nvSpPr>
          <p:cNvPr id="4" name="Pentagon 3"/>
          <p:cNvSpPr/>
          <p:nvPr/>
        </p:nvSpPr>
        <p:spPr>
          <a:xfrm>
            <a:off x="4644008" y="1772816"/>
            <a:ext cx="432048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entagon 4"/>
          <p:cNvSpPr/>
          <p:nvPr/>
        </p:nvSpPr>
        <p:spPr>
          <a:xfrm>
            <a:off x="4139952" y="2852936"/>
            <a:ext cx="504056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entagon 5"/>
          <p:cNvSpPr/>
          <p:nvPr/>
        </p:nvSpPr>
        <p:spPr>
          <a:xfrm>
            <a:off x="4499992" y="3429000"/>
            <a:ext cx="504056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/>
          <p:cNvSpPr/>
          <p:nvPr/>
        </p:nvSpPr>
        <p:spPr>
          <a:xfrm>
            <a:off x="5148064" y="4509120"/>
            <a:ext cx="504056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http://2.bp.blogspot.com/_zs_oQcvX5_0/TPFomN1aqfI/AAAAAAAAE5Q/_3Ycmtdk3-M/s1600/Grammatic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696" y="0"/>
            <a:ext cx="5184576" cy="6607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91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CI e Ne</vt:lpstr>
      <vt:lpstr>CI</vt:lpstr>
      <vt:lpstr>Ci (2)</vt:lpstr>
      <vt:lpstr>NE (quantità)</vt:lpstr>
      <vt:lpstr>NE (2)</vt:lpstr>
      <vt:lpstr>NE (3)</vt:lpstr>
      <vt:lpstr>Ci o Ne?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 e Ne</dc:title>
  <dc:creator>plangdale</dc:creator>
  <cp:lastModifiedBy>Microsoft Office User</cp:lastModifiedBy>
  <cp:revision>9</cp:revision>
  <cp:lastPrinted>2015-11-01T14:46:14Z</cp:lastPrinted>
  <dcterms:created xsi:type="dcterms:W3CDTF">2011-12-07T12:31:25Z</dcterms:created>
  <dcterms:modified xsi:type="dcterms:W3CDTF">2015-11-01T14:47:47Z</dcterms:modified>
</cp:coreProperties>
</file>