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3" r:id="rId3"/>
    <p:sldId id="257" r:id="rId4"/>
    <p:sldId id="258" r:id="rId5"/>
    <p:sldId id="259" r:id="rId6"/>
    <p:sldId id="260" r:id="rId7"/>
    <p:sldId id="267" r:id="rId8"/>
    <p:sldId id="262" r:id="rId9"/>
    <p:sldId id="264" r:id="rId10"/>
    <p:sldId id="263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0959C-3A4B-45EB-95F9-42FE4651C46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549C-6850-4A44-84F9-BD2BE6113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2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9y 3.10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1DD3-D544-4733-8C6B-5B6DF95029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5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00A23A7-9E62-914D-BA1B-3F5E07FCCC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7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775CABB-95D1-0448-AB1F-4A0BF7A66C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6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D13074A-116C-EF48-94CE-BCA8D2FC1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7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C479663-C129-8441-BE40-361BC750C4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7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E4C005B-6DC5-5646-8665-356A82D40A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4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B4AD773-C613-8343-BE59-7EFED98539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8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C589788-4956-2840-9507-7351CC9AF7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346E331-1917-7049-B9F4-9FAE43229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5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B389792-9F8D-2645-B5BB-2AD3633235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12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A917EEE-85D5-5E4A-9675-F3430509D9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6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32CC35A-6D8F-4D4E-90E0-852699C52B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9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19102C-179D-724A-9E86-FC4F444A2D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9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6408B9-F6A3-164C-861D-D75F33F26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1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3BE70D4-2B63-EE41-9C20-295EB20C4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2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6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9804-C37D-4280-A86F-970932BB492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A447-5875-4760-B209-603796A9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A093513D-7922-8F4D-A583-E3A8E8BFEDA9}" type="slidenum">
              <a:rPr lang="en-GB" smtClean="0">
                <a:ea typeface="ＭＳ Ｐゴシック" charset="0"/>
                <a:cs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86552" y="200024"/>
            <a:ext cx="8516203" cy="170867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martedì</a:t>
            </a:r>
            <a: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quattordici</a:t>
            </a:r>
            <a: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maggio</a:t>
            </a:r>
            <a:b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b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400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Titolo</a:t>
            </a:r>
            <a:r>
              <a:rPr lang="en-US" sz="4400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: Al ristorante e in </a:t>
            </a:r>
            <a:r>
              <a:rPr lang="en-US" sz="4400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stazione</a:t>
            </a:r>
            <a:endParaRPr lang="en-US" sz="2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86551" y="2201661"/>
            <a:ext cx="8516203" cy="4554245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GB" sz="3200" dirty="0"/>
              <a:t>LO: To order in a restaurant and to talk about methods of travel</a:t>
            </a:r>
            <a:endParaRPr lang="en-US" sz="32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1026" name="Picture 2" descr="Risultati immagini per ordinare al ristorante">
            <a:extLst>
              <a:ext uri="{FF2B5EF4-FFF2-40B4-BE49-F238E27FC236}">
                <a16:creationId xmlns:a16="http://schemas.microsoft.com/office/drawing/2014/main" id="{69C4717C-35C2-46EE-8AA9-60775497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6" y="3278079"/>
            <a:ext cx="3945629" cy="21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D880EE-0958-48DA-A159-2AD34B385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386" y="3278079"/>
            <a:ext cx="3840176" cy="2849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6AFBF-7F85-4015-A06F-5F91BBEDE435}"/>
              </a:ext>
            </a:extLst>
          </p:cNvPr>
          <p:cNvSpPr txBox="1"/>
          <p:nvPr/>
        </p:nvSpPr>
        <p:spPr>
          <a:xfrm>
            <a:off x="604476" y="5701680"/>
            <a:ext cx="3840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PER COMINCIARE:</a:t>
            </a:r>
          </a:p>
          <a:p>
            <a:pPr algn="ctr"/>
            <a:r>
              <a:rPr lang="en-GB" sz="2400" dirty="0"/>
              <a:t>What are they saying?</a:t>
            </a:r>
          </a:p>
        </p:txBody>
      </p:sp>
    </p:spTree>
    <p:extLst>
      <p:ext uri="{BB962C8B-B14F-4D97-AF65-F5344CB8AC3E}">
        <p14:creationId xmlns:p14="http://schemas.microsoft.com/office/powerpoint/2010/main" val="306633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49" t="16941" r="29903" b="11349"/>
          <a:stretch/>
        </p:blipFill>
        <p:spPr>
          <a:xfrm>
            <a:off x="71020" y="102841"/>
            <a:ext cx="5331364" cy="402158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423B1-896D-4DE1-8EAD-2F740C54473B}"/>
              </a:ext>
            </a:extLst>
          </p:cNvPr>
          <p:cNvSpPr txBox="1"/>
          <p:nvPr/>
        </p:nvSpPr>
        <p:spPr>
          <a:xfrm>
            <a:off x="215444" y="2703870"/>
            <a:ext cx="3813792" cy="23529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/>
              <a:t>Biglietto</a:t>
            </a:r>
            <a:r>
              <a:rPr lang="en-GB" sz="2000" dirty="0"/>
              <a:t> – per dove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/>
              <a:t>Biglietto</a:t>
            </a:r>
            <a:r>
              <a:rPr lang="en-GB" sz="2000" dirty="0"/>
              <a:t> – </a:t>
            </a:r>
            <a:r>
              <a:rPr lang="en-GB" sz="2000" dirty="0" err="1"/>
              <a:t>numero</a:t>
            </a:r>
            <a:r>
              <a:rPr lang="en-GB" sz="2000" dirty="0"/>
              <a:t> di </a:t>
            </a:r>
            <a:r>
              <a:rPr lang="en-GB" sz="2000" dirty="0" err="1"/>
              <a:t>persone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/>
              <a:t>Cittá</a:t>
            </a:r>
            <a:r>
              <a:rPr lang="en-GB" sz="2000" dirty="0"/>
              <a:t> - </a:t>
            </a:r>
            <a:r>
              <a:rPr lang="en-GB" sz="2000" dirty="0" err="1"/>
              <a:t>opinione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? </a:t>
            </a:r>
            <a:r>
              <a:rPr lang="en-GB" sz="2000" dirty="0" err="1"/>
              <a:t>binario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01960-8232-4E47-8A7A-2AE977CB88B1}"/>
              </a:ext>
            </a:extLst>
          </p:cNvPr>
          <p:cNvSpPr txBox="1"/>
          <p:nvPr/>
        </p:nvSpPr>
        <p:spPr>
          <a:xfrm>
            <a:off x="215444" y="51097"/>
            <a:ext cx="504251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You are in a train station in Italy with your friend. The teacher will play the part of the counter clerk.</a:t>
            </a:r>
          </a:p>
          <a:p>
            <a:r>
              <a:rPr lang="en-GB" sz="1600" dirty="0"/>
              <a:t>You must address as </a:t>
            </a:r>
            <a:r>
              <a:rPr lang="en-GB" sz="1600" i="1" dirty="0"/>
              <a:t>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6CFAA-4609-41ED-8264-AA9F036AAC06}"/>
              </a:ext>
            </a:extLst>
          </p:cNvPr>
          <p:cNvSpPr txBox="1"/>
          <p:nvPr/>
        </p:nvSpPr>
        <p:spPr>
          <a:xfrm>
            <a:off x="628650" y="2180094"/>
            <a:ext cx="7535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Lei é in una </a:t>
            </a:r>
            <a:r>
              <a:rPr lang="en-GB" dirty="0" err="1"/>
              <a:t>stazione</a:t>
            </a:r>
            <a:r>
              <a:rPr lang="en-GB" dirty="0"/>
              <a:t> in Italia con un </a:t>
            </a:r>
            <a:r>
              <a:rPr lang="en-GB" dirty="0" err="1"/>
              <a:t>amico</a:t>
            </a:r>
            <a:r>
              <a:rPr lang="en-GB" dirty="0"/>
              <a:t>. </a:t>
            </a:r>
            <a:r>
              <a:rPr lang="en-GB" dirty="0" err="1"/>
              <a:t>Parla</a:t>
            </a:r>
            <a:r>
              <a:rPr lang="en-GB" dirty="0"/>
              <a:t> con </a:t>
            </a:r>
            <a:r>
              <a:rPr lang="en-GB" dirty="0" err="1"/>
              <a:t>l’addetta</a:t>
            </a:r>
            <a:r>
              <a:rPr lang="en-GB" dirty="0"/>
              <a:t>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sportello</a:t>
            </a:r>
            <a:r>
              <a:rPr lang="en-GB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96179-6CE0-4A97-8893-B765899A0AC6}"/>
              </a:ext>
            </a:extLst>
          </p:cNvPr>
          <p:cNvSpPr txBox="1"/>
          <p:nvPr/>
        </p:nvSpPr>
        <p:spPr>
          <a:xfrm>
            <a:off x="4572000" y="2684362"/>
            <a:ext cx="3813792" cy="23529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/>
              <a:t>Biglietto</a:t>
            </a:r>
            <a:r>
              <a:rPr lang="en-GB" sz="2000" dirty="0"/>
              <a:t> – per dove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/>
              <a:t>Biglietto</a:t>
            </a:r>
            <a:r>
              <a:rPr lang="en-GB" sz="2000" dirty="0"/>
              <a:t> – </a:t>
            </a:r>
            <a:r>
              <a:rPr lang="en-GB" sz="2000" dirty="0" err="1"/>
              <a:t>numero</a:t>
            </a:r>
            <a:r>
              <a:rPr lang="en-GB" sz="2000" dirty="0"/>
              <a:t> di </a:t>
            </a:r>
            <a:r>
              <a:rPr lang="en-GB" sz="2000" dirty="0" err="1"/>
              <a:t>persone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? </a:t>
            </a:r>
            <a:r>
              <a:rPr lang="en-GB" sz="2000" dirty="0" err="1"/>
              <a:t>Viaggio</a:t>
            </a:r>
            <a:r>
              <a:rPr lang="en-GB" sz="2000" dirty="0"/>
              <a:t> - </a:t>
            </a:r>
            <a:r>
              <a:rPr lang="en-GB" sz="2000" dirty="0" err="1"/>
              <a:t>durata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? </a:t>
            </a:r>
            <a:r>
              <a:rPr lang="en-GB" sz="2000" dirty="0" err="1"/>
              <a:t>binario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911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F19D-8B5E-47AA-8F02-374459F5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21" y="203177"/>
            <a:ext cx="8615557" cy="674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Buonasera</a:t>
            </a:r>
            <a:r>
              <a:rPr lang="en-GB" sz="2400" dirty="0"/>
              <a:t>, </a:t>
            </a:r>
            <a:r>
              <a:rPr lang="en-GB" sz="2400" dirty="0" err="1"/>
              <a:t>preferite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tavolo</a:t>
            </a:r>
            <a:r>
              <a:rPr lang="en-GB" sz="2400" dirty="0"/>
              <a:t> in </a:t>
            </a:r>
            <a:r>
              <a:rPr lang="en-GB" sz="2400" dirty="0" err="1"/>
              <a:t>terrazza</a:t>
            </a:r>
            <a:r>
              <a:rPr lang="en-GB" sz="2400" dirty="0"/>
              <a:t> o </a:t>
            </a:r>
            <a:r>
              <a:rPr lang="en-GB" sz="2400" dirty="0" err="1"/>
              <a:t>all’interno</a:t>
            </a:r>
            <a:r>
              <a:rPr lang="en-GB" sz="2400" dirty="0"/>
              <a:t>?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u="sng" dirty="0" err="1"/>
              <a:t>All’interno</a:t>
            </a:r>
            <a:r>
              <a:rPr lang="en-GB" sz="2400" u="sng" dirty="0"/>
              <a:t>, </a:t>
            </a:r>
            <a:r>
              <a:rPr lang="en-GB" sz="2400" dirty="0"/>
              <a:t>per </a:t>
            </a:r>
            <a:r>
              <a:rPr lang="en-GB" sz="2400" dirty="0" err="1"/>
              <a:t>favore</a:t>
            </a:r>
            <a:endParaRPr lang="en-GB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Bene, </a:t>
            </a:r>
            <a:r>
              <a:rPr lang="en-GB" sz="2400" dirty="0" err="1"/>
              <a:t>ecco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menú</a:t>
            </a:r>
            <a:r>
              <a:rPr lang="en-GB" sz="2400" dirty="0"/>
              <a:t>. Vi </a:t>
            </a:r>
            <a:r>
              <a:rPr lang="en-GB" sz="2400" dirty="0" err="1"/>
              <a:t>propongo</a:t>
            </a:r>
            <a:r>
              <a:rPr lang="en-GB" sz="2400" dirty="0"/>
              <a:t> </a:t>
            </a:r>
            <a:r>
              <a:rPr lang="en-GB" sz="2400" u="sng" dirty="0" err="1"/>
              <a:t>il</a:t>
            </a:r>
            <a:r>
              <a:rPr lang="en-GB" sz="2400" u="sng" dirty="0"/>
              <a:t> </a:t>
            </a:r>
            <a:r>
              <a:rPr lang="en-GB" sz="2400" u="sng" dirty="0" err="1"/>
              <a:t>piatto</a:t>
            </a:r>
            <a:r>
              <a:rPr lang="en-GB" sz="2400" u="sng" dirty="0"/>
              <a:t> del </a:t>
            </a:r>
            <a:r>
              <a:rPr lang="en-GB" sz="2400" u="sng" dirty="0" err="1"/>
              <a:t>giorno</a:t>
            </a:r>
            <a:r>
              <a:rPr lang="en-GB" sz="2400" dirty="0"/>
              <a:t>. E’ </a:t>
            </a:r>
            <a:r>
              <a:rPr lang="en-GB" sz="2400" dirty="0" err="1"/>
              <a:t>branzino</a:t>
            </a:r>
            <a:r>
              <a:rPr lang="en-GB" sz="2400" dirty="0"/>
              <a:t> con </a:t>
            </a:r>
            <a:r>
              <a:rPr lang="en-GB" sz="2400" dirty="0" err="1"/>
              <a:t>patate</a:t>
            </a:r>
            <a:r>
              <a:rPr lang="en-GB" sz="2400" dirty="0"/>
              <a:t> al </a:t>
            </a:r>
            <a:r>
              <a:rPr lang="en-GB" sz="2400" dirty="0" err="1"/>
              <a:t>forno</a:t>
            </a: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…</a:t>
            </a:r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Avete</a:t>
            </a:r>
            <a:r>
              <a:rPr lang="en-GB" sz="2400" dirty="0"/>
              <a:t> </a:t>
            </a:r>
            <a:r>
              <a:rPr lang="en-GB" sz="2400" dirty="0" err="1"/>
              <a:t>scelto</a:t>
            </a:r>
            <a:r>
              <a:rPr lang="en-GB" sz="2400" dirty="0"/>
              <a:t>?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2: </a:t>
            </a:r>
            <a:r>
              <a:rPr lang="en-GB" sz="2400" dirty="0" err="1"/>
              <a:t>Sí</a:t>
            </a:r>
            <a:r>
              <a:rPr lang="en-GB" sz="2400" dirty="0"/>
              <a:t>, come antipasto </a:t>
            </a:r>
            <a:r>
              <a:rPr lang="en-GB" sz="2400" dirty="0" err="1"/>
              <a:t>prendo</a:t>
            </a:r>
            <a:r>
              <a:rPr lang="en-GB" sz="2400" dirty="0"/>
              <a:t> </a:t>
            </a:r>
            <a:r>
              <a:rPr lang="en-GB" sz="2400" u="sng" dirty="0"/>
              <a:t>un </a:t>
            </a:r>
            <a:r>
              <a:rPr lang="en-GB" sz="2400" u="sng" dirty="0" err="1"/>
              <a:t>tagliere</a:t>
            </a:r>
            <a:r>
              <a:rPr lang="en-GB" sz="2400" u="sng" dirty="0"/>
              <a:t> di </a:t>
            </a:r>
            <a:r>
              <a:rPr lang="en-GB" sz="2400" u="sng" dirty="0" err="1"/>
              <a:t>affettati</a:t>
            </a:r>
            <a:r>
              <a:rPr lang="en-GB" sz="2400" u="sng" dirty="0"/>
              <a:t> </a:t>
            </a:r>
            <a:r>
              <a:rPr lang="en-GB" sz="2400" dirty="0"/>
              <a:t>e poi come secondo </a:t>
            </a:r>
            <a:r>
              <a:rPr lang="en-GB" sz="2400" dirty="0" err="1"/>
              <a:t>vorrei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piatto</a:t>
            </a:r>
            <a:r>
              <a:rPr lang="en-GB" sz="2400" dirty="0"/>
              <a:t> del </a:t>
            </a:r>
            <a:r>
              <a:rPr lang="en-GB" sz="2400" dirty="0" err="1"/>
              <a:t>giorno</a:t>
            </a:r>
            <a:r>
              <a:rPr lang="en-GB" sz="2400" dirty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Molto</a:t>
            </a:r>
            <a:r>
              <a:rPr lang="en-GB" sz="2400" dirty="0"/>
              <a:t> bene </a:t>
            </a:r>
            <a:r>
              <a:rPr lang="en-GB" sz="2400" dirty="0" err="1"/>
              <a:t>signora</a:t>
            </a:r>
            <a:r>
              <a:rPr lang="en-GB" sz="2400" dirty="0"/>
              <a:t>. E per lei </a:t>
            </a:r>
            <a:r>
              <a:rPr lang="en-GB" sz="2400" dirty="0" err="1"/>
              <a:t>signore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u="sng" dirty="0"/>
              <a:t>Ho </a:t>
            </a:r>
            <a:r>
              <a:rPr lang="en-GB" sz="2400" u="sng" dirty="0" err="1"/>
              <a:t>molta</a:t>
            </a:r>
            <a:r>
              <a:rPr lang="en-GB" sz="2400" u="sng" dirty="0"/>
              <a:t> fame </a:t>
            </a:r>
            <a:r>
              <a:rPr lang="en-GB" sz="2400" dirty="0"/>
              <a:t>! </a:t>
            </a:r>
            <a:r>
              <a:rPr lang="en-GB" sz="2400" dirty="0" err="1"/>
              <a:t>Quindi</a:t>
            </a:r>
            <a:r>
              <a:rPr lang="en-GB" sz="2400" dirty="0"/>
              <a:t> </a:t>
            </a:r>
            <a:r>
              <a:rPr lang="en-GB" sz="2400" dirty="0" err="1"/>
              <a:t>vorrei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menu </a:t>
            </a:r>
            <a:r>
              <a:rPr lang="en-GB" sz="2400" dirty="0" err="1"/>
              <a:t>fisso</a:t>
            </a:r>
            <a:r>
              <a:rPr lang="en-GB" sz="2400" dirty="0"/>
              <a:t> a 30 euro con prosciutto e </a:t>
            </a:r>
            <a:r>
              <a:rPr lang="en-GB" sz="2400" dirty="0" err="1"/>
              <a:t>melone</a:t>
            </a:r>
            <a:r>
              <a:rPr lang="en-GB" sz="2400" dirty="0"/>
              <a:t> per antipasto e come primo bucatini </a:t>
            </a:r>
            <a:r>
              <a:rPr lang="en-GB" sz="2400" dirty="0" err="1"/>
              <a:t>all’amatriciana</a:t>
            </a:r>
            <a:r>
              <a:rPr lang="en-GB" sz="2400" dirty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E da </a:t>
            </a:r>
            <a:r>
              <a:rPr lang="en-GB" sz="2400" dirty="0" err="1"/>
              <a:t>bere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2: </a:t>
            </a:r>
            <a:r>
              <a:rPr lang="en-GB" sz="2400" dirty="0" err="1"/>
              <a:t>Prendiamo</a:t>
            </a:r>
            <a:r>
              <a:rPr lang="en-GB" sz="2400" dirty="0"/>
              <a:t> </a:t>
            </a:r>
            <a:r>
              <a:rPr lang="en-GB" sz="2400" u="sng" dirty="0"/>
              <a:t>una </a:t>
            </a:r>
            <a:r>
              <a:rPr lang="en-GB" sz="2400" u="sng" dirty="0" err="1"/>
              <a:t>bottiglia</a:t>
            </a:r>
            <a:r>
              <a:rPr lang="en-GB" sz="2400" u="sng" dirty="0"/>
              <a:t> di </a:t>
            </a:r>
            <a:r>
              <a:rPr lang="en-GB" sz="2400" u="sng" dirty="0" err="1"/>
              <a:t>acqua</a:t>
            </a:r>
            <a:r>
              <a:rPr lang="en-GB" sz="2400" u="sng" dirty="0"/>
              <a:t> frizzante</a:t>
            </a:r>
          </a:p>
          <a:p>
            <a:pPr marL="0" indent="0">
              <a:buNone/>
            </a:pPr>
            <a:r>
              <a:rPr lang="en-GB" sz="2400" b="1" dirty="0"/>
              <a:t>…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Ecco, </a:t>
            </a:r>
            <a:r>
              <a:rPr lang="en-GB" sz="2400" dirty="0" err="1"/>
              <a:t>buon</a:t>
            </a:r>
            <a:r>
              <a:rPr lang="en-GB" sz="2400" dirty="0"/>
              <a:t> </a:t>
            </a:r>
            <a:r>
              <a:rPr lang="en-GB" sz="2400" dirty="0" err="1"/>
              <a:t>appetito</a:t>
            </a:r>
            <a:r>
              <a:rPr lang="en-GB" sz="2400" dirty="0"/>
              <a:t>!</a:t>
            </a:r>
          </a:p>
          <a:p>
            <a:pPr marL="0" indent="0">
              <a:buNone/>
            </a:pPr>
            <a:r>
              <a:rPr lang="en-GB" sz="2400" b="1" dirty="0"/>
              <a:t>…</a:t>
            </a:r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Desidarate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dolce?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2: </a:t>
            </a:r>
            <a:r>
              <a:rPr lang="en-GB" sz="2400" dirty="0"/>
              <a:t>Niente dessert per me, </a:t>
            </a:r>
            <a:r>
              <a:rPr lang="en-GB" sz="2400" dirty="0" err="1"/>
              <a:t>grazie</a:t>
            </a:r>
            <a:r>
              <a:rPr lang="en-GB" sz="2400" dirty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/>
              <a:t>Cosa </a:t>
            </a:r>
            <a:r>
              <a:rPr lang="en-GB" sz="2400" dirty="0" err="1"/>
              <a:t>avete</a:t>
            </a:r>
            <a:r>
              <a:rPr lang="en-GB" sz="2400" dirty="0"/>
              <a:t> come dessert?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Vi </a:t>
            </a:r>
            <a:r>
              <a:rPr lang="en-GB" sz="2400" dirty="0" err="1"/>
              <a:t>propongo</a:t>
            </a:r>
            <a:r>
              <a:rPr lang="en-GB" sz="2400" dirty="0"/>
              <a:t> </a:t>
            </a:r>
            <a:r>
              <a:rPr lang="en-GB" sz="2400" u="sng" dirty="0" err="1"/>
              <a:t>il</a:t>
            </a:r>
            <a:r>
              <a:rPr lang="en-GB" sz="2400" u="sng" dirty="0"/>
              <a:t> tiramisu, la </a:t>
            </a:r>
            <a:r>
              <a:rPr lang="en-GB" sz="2400" u="sng" dirty="0" err="1"/>
              <a:t>torta</a:t>
            </a:r>
            <a:r>
              <a:rPr lang="en-GB" sz="2400" u="sng" dirty="0"/>
              <a:t> </a:t>
            </a:r>
            <a:r>
              <a:rPr lang="en-GB" sz="2400" u="sng" dirty="0" err="1"/>
              <a:t>della</a:t>
            </a:r>
            <a:r>
              <a:rPr lang="en-GB" sz="2400" u="sng" dirty="0"/>
              <a:t> </a:t>
            </a:r>
            <a:r>
              <a:rPr lang="en-GB" sz="2400" u="sng" dirty="0" err="1"/>
              <a:t>nonna</a:t>
            </a:r>
            <a:r>
              <a:rPr lang="en-GB" sz="2400" u="sng" dirty="0"/>
              <a:t> e </a:t>
            </a:r>
            <a:r>
              <a:rPr lang="en-GB" sz="2400" u="sng" dirty="0" err="1"/>
              <a:t>il</a:t>
            </a:r>
            <a:r>
              <a:rPr lang="en-GB" sz="2400" u="sng" dirty="0"/>
              <a:t> </a:t>
            </a:r>
            <a:r>
              <a:rPr lang="en-GB" sz="2400" u="sng" dirty="0" err="1"/>
              <a:t>profiterol</a:t>
            </a:r>
            <a:r>
              <a:rPr lang="en-GB" sz="2400" u="sng" dirty="0"/>
              <a:t> </a:t>
            </a:r>
            <a:r>
              <a:rPr lang="en-GB" sz="2400" u="sng" dirty="0" err="1"/>
              <a:t>bianco</a:t>
            </a:r>
            <a:endParaRPr lang="en-GB" sz="2400" b="1" u="sng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 err="1"/>
              <a:t>Vorrei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tiramisu</a:t>
            </a:r>
          </a:p>
          <a:p>
            <a:pPr marL="0" indent="0">
              <a:buNone/>
            </a:pPr>
            <a:r>
              <a:rPr lang="en-GB" sz="2400" dirty="0"/>
              <a:t>…</a:t>
            </a:r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Volete</a:t>
            </a:r>
            <a:r>
              <a:rPr lang="en-GB" sz="2400" dirty="0"/>
              <a:t> </a:t>
            </a:r>
            <a:r>
              <a:rPr lang="en-GB" sz="2400" dirty="0" err="1"/>
              <a:t>qualcos’altro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/>
              <a:t>No </a:t>
            </a:r>
            <a:r>
              <a:rPr lang="en-GB" sz="2400" dirty="0" err="1"/>
              <a:t>grazie</a:t>
            </a:r>
            <a:r>
              <a:rPr lang="en-GB" sz="2400" dirty="0"/>
              <a:t>, era </a:t>
            </a:r>
            <a:r>
              <a:rPr lang="en-GB" sz="2400" dirty="0" err="1"/>
              <a:t>tutto</a:t>
            </a:r>
            <a:r>
              <a:rPr lang="en-GB" sz="2400" dirty="0"/>
              <a:t> </a:t>
            </a:r>
            <a:r>
              <a:rPr lang="en-GB" sz="2400" dirty="0" err="1"/>
              <a:t>buonissimo</a:t>
            </a:r>
            <a:r>
              <a:rPr lang="en-GB" sz="2400" dirty="0"/>
              <a:t>. </a:t>
            </a:r>
            <a:r>
              <a:rPr lang="en-GB" sz="2400" u="sng" dirty="0" err="1"/>
              <a:t>Possiamo</a:t>
            </a:r>
            <a:r>
              <a:rPr lang="en-GB" sz="2400" u="sng" dirty="0"/>
              <a:t> </a:t>
            </a:r>
            <a:r>
              <a:rPr lang="en-GB" sz="2400" u="sng" dirty="0" err="1"/>
              <a:t>avere</a:t>
            </a:r>
            <a:r>
              <a:rPr lang="en-GB" sz="2400" u="sng" dirty="0"/>
              <a:t> </a:t>
            </a:r>
            <a:r>
              <a:rPr lang="en-GB" sz="2400" u="sng" dirty="0" err="1"/>
              <a:t>il</a:t>
            </a:r>
            <a:r>
              <a:rPr lang="en-GB" sz="2400" u="sng" dirty="0"/>
              <a:t> </a:t>
            </a:r>
            <a:r>
              <a:rPr lang="en-GB" sz="2400" u="sng" dirty="0" err="1"/>
              <a:t>conto</a:t>
            </a:r>
            <a:r>
              <a:rPr lang="en-GB" sz="2400" u="sng" dirty="0"/>
              <a:t> per </a:t>
            </a:r>
            <a:r>
              <a:rPr lang="en-GB" sz="2400" u="sng" dirty="0" err="1"/>
              <a:t>favore</a:t>
            </a:r>
            <a:r>
              <a:rPr lang="en-GB" sz="2400" u="sng" dirty="0"/>
              <a:t>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1006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F19D-8B5E-47AA-8F02-374459F5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21" y="203177"/>
            <a:ext cx="8615557" cy="674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Ecco, </a:t>
            </a:r>
            <a:r>
              <a:rPr lang="en-GB" sz="2400" dirty="0" err="1"/>
              <a:t>buon</a:t>
            </a:r>
            <a:r>
              <a:rPr lang="en-GB" sz="2400" dirty="0"/>
              <a:t> </a:t>
            </a:r>
            <a:r>
              <a:rPr lang="en-GB" sz="2400" dirty="0" err="1"/>
              <a:t>appetito</a:t>
            </a:r>
            <a:r>
              <a:rPr lang="en-GB" sz="2400" dirty="0"/>
              <a:t>!</a:t>
            </a:r>
          </a:p>
          <a:p>
            <a:pPr marL="0" indent="0">
              <a:buNone/>
            </a:pPr>
            <a:r>
              <a:rPr lang="en-GB" sz="2400" b="1" dirty="0"/>
              <a:t>…</a:t>
            </a:r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Desiderate </a:t>
            </a:r>
            <a:r>
              <a:rPr lang="en-GB" sz="2400" dirty="0" err="1"/>
              <a:t>il</a:t>
            </a:r>
            <a:r>
              <a:rPr lang="en-GB" sz="2400" dirty="0"/>
              <a:t> dolce?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2: </a:t>
            </a:r>
            <a:r>
              <a:rPr lang="en-GB" sz="2400" dirty="0"/>
              <a:t>Niente dessert per me, </a:t>
            </a:r>
            <a:r>
              <a:rPr lang="en-GB" sz="2400" dirty="0" err="1"/>
              <a:t>grazie</a:t>
            </a:r>
            <a:r>
              <a:rPr lang="en-GB" sz="2400" dirty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/>
              <a:t>Cosa </a:t>
            </a:r>
            <a:r>
              <a:rPr lang="en-GB" sz="2400" dirty="0" err="1"/>
              <a:t>avete</a:t>
            </a:r>
            <a:r>
              <a:rPr lang="en-GB" sz="2400" dirty="0"/>
              <a:t> come dessert?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/>
              <a:t>Vi </a:t>
            </a:r>
            <a:r>
              <a:rPr lang="en-GB" sz="2400" dirty="0" err="1"/>
              <a:t>propongo</a:t>
            </a:r>
            <a:r>
              <a:rPr lang="en-GB" sz="2400" dirty="0"/>
              <a:t> </a:t>
            </a:r>
            <a:r>
              <a:rPr lang="en-GB" sz="2400" u="sng" dirty="0" err="1"/>
              <a:t>il</a:t>
            </a:r>
            <a:r>
              <a:rPr lang="en-GB" sz="2400" u="sng" dirty="0"/>
              <a:t> tiramisu, la </a:t>
            </a:r>
            <a:r>
              <a:rPr lang="en-GB" sz="2400" u="sng" dirty="0" err="1"/>
              <a:t>torta</a:t>
            </a:r>
            <a:r>
              <a:rPr lang="en-GB" sz="2400" u="sng" dirty="0"/>
              <a:t> </a:t>
            </a:r>
            <a:r>
              <a:rPr lang="en-GB" sz="2400" u="sng" dirty="0" err="1"/>
              <a:t>della</a:t>
            </a:r>
            <a:r>
              <a:rPr lang="en-GB" sz="2400" u="sng" dirty="0"/>
              <a:t> </a:t>
            </a:r>
            <a:r>
              <a:rPr lang="en-GB" sz="2400" u="sng" dirty="0" err="1"/>
              <a:t>nonna</a:t>
            </a:r>
            <a:r>
              <a:rPr lang="en-GB" sz="2400" u="sng" dirty="0"/>
              <a:t> e </a:t>
            </a:r>
            <a:r>
              <a:rPr lang="en-GB" sz="2400" u="sng" dirty="0" err="1"/>
              <a:t>il</a:t>
            </a:r>
            <a:r>
              <a:rPr lang="en-GB" sz="2400" u="sng" dirty="0"/>
              <a:t> </a:t>
            </a:r>
            <a:r>
              <a:rPr lang="en-GB" sz="2400" u="sng" dirty="0" err="1"/>
              <a:t>profiterol</a:t>
            </a:r>
            <a:r>
              <a:rPr lang="en-GB" sz="2400" u="sng" dirty="0"/>
              <a:t> </a:t>
            </a:r>
            <a:r>
              <a:rPr lang="en-GB" sz="2400" u="sng" dirty="0" err="1"/>
              <a:t>bianco</a:t>
            </a:r>
            <a:endParaRPr lang="en-GB" sz="2400" b="1" u="sng" dirty="0"/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 err="1"/>
              <a:t>Vorrei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tiramisu</a:t>
            </a:r>
          </a:p>
          <a:p>
            <a:pPr marL="0" indent="0">
              <a:buNone/>
            </a:pPr>
            <a:r>
              <a:rPr lang="en-GB" sz="2400" dirty="0"/>
              <a:t>…</a:t>
            </a:r>
          </a:p>
          <a:p>
            <a:pPr marL="0" indent="0">
              <a:buNone/>
            </a:pPr>
            <a:r>
              <a:rPr lang="en-GB" sz="2400" b="1" dirty="0" err="1"/>
              <a:t>Cameriere</a:t>
            </a:r>
            <a:r>
              <a:rPr lang="en-GB" sz="2400" b="1" dirty="0"/>
              <a:t>: </a:t>
            </a:r>
            <a:r>
              <a:rPr lang="en-GB" sz="2400" dirty="0" err="1"/>
              <a:t>Volete</a:t>
            </a:r>
            <a:r>
              <a:rPr lang="en-GB" sz="2400" dirty="0"/>
              <a:t> </a:t>
            </a:r>
            <a:r>
              <a:rPr lang="en-GB" sz="2400" dirty="0" err="1"/>
              <a:t>qualcos’altro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r>
              <a:rPr lang="en-GB" sz="2400" b="1" dirty="0" err="1"/>
              <a:t>Cliente</a:t>
            </a:r>
            <a:r>
              <a:rPr lang="en-GB" sz="2400" b="1" dirty="0"/>
              <a:t> 1: </a:t>
            </a:r>
            <a:r>
              <a:rPr lang="en-GB" sz="2400" dirty="0"/>
              <a:t>No </a:t>
            </a:r>
            <a:r>
              <a:rPr lang="en-GB" sz="2400" dirty="0" err="1"/>
              <a:t>grazie</a:t>
            </a:r>
            <a:r>
              <a:rPr lang="en-GB" sz="2400" dirty="0"/>
              <a:t>, era </a:t>
            </a:r>
            <a:r>
              <a:rPr lang="en-GB" sz="2400" dirty="0" err="1"/>
              <a:t>tutto</a:t>
            </a:r>
            <a:r>
              <a:rPr lang="en-GB" sz="2400" dirty="0"/>
              <a:t> </a:t>
            </a:r>
            <a:r>
              <a:rPr lang="en-GB" sz="2400" dirty="0" err="1"/>
              <a:t>buonissimo</a:t>
            </a:r>
            <a:r>
              <a:rPr lang="en-GB" sz="2400" dirty="0"/>
              <a:t>. </a:t>
            </a:r>
            <a:r>
              <a:rPr lang="en-GB" sz="2400" dirty="0" err="1"/>
              <a:t>Possiamo</a:t>
            </a:r>
            <a:r>
              <a:rPr lang="en-GB" sz="2400" dirty="0"/>
              <a:t> </a:t>
            </a:r>
            <a:r>
              <a:rPr lang="en-GB" sz="2400" dirty="0" err="1"/>
              <a:t>avere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conto</a:t>
            </a:r>
            <a:r>
              <a:rPr lang="en-GB" sz="2400" dirty="0"/>
              <a:t> per </a:t>
            </a:r>
            <a:r>
              <a:rPr lang="en-GB" sz="2400" dirty="0" err="1"/>
              <a:t>favore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2376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E6D5-D45C-4104-ABDF-CE720FEC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30D2-2A64-4B2A-9E38-A4A0BC294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60FF6-F445-48AB-8C69-20D5346E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" t="32527" r="54931" b="37032"/>
          <a:stretch/>
        </p:blipFill>
        <p:spPr>
          <a:xfrm>
            <a:off x="1444600" y="112735"/>
            <a:ext cx="6254799" cy="2530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30349-4F3A-497A-BF5F-27E2540DD493}"/>
              </a:ext>
            </a:extLst>
          </p:cNvPr>
          <p:cNvSpPr txBox="1"/>
          <p:nvPr/>
        </p:nvSpPr>
        <p:spPr>
          <a:xfrm>
            <a:off x="1444600" y="3189031"/>
            <a:ext cx="5273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/>
              <a:t>Avete</a:t>
            </a:r>
            <a:r>
              <a:rPr lang="en-GB" sz="2400" dirty="0"/>
              <a:t> </a:t>
            </a:r>
            <a:r>
              <a:rPr lang="en-GB" sz="2400" dirty="0" err="1"/>
              <a:t>scelto</a:t>
            </a:r>
            <a:r>
              <a:rPr lang="en-GB" sz="2400" dirty="0"/>
              <a:t>?</a:t>
            </a:r>
          </a:p>
          <a:p>
            <a:pPr marL="342900" indent="-342900">
              <a:buAutoNum type="arabicPeriod"/>
            </a:pPr>
            <a:r>
              <a:rPr lang="en-GB" sz="2400" dirty="0" err="1"/>
              <a:t>vorrei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menu </a:t>
            </a:r>
            <a:r>
              <a:rPr lang="en-GB" sz="2400" dirty="0" err="1"/>
              <a:t>fisso</a:t>
            </a:r>
            <a:r>
              <a:rPr lang="en-GB" sz="2400" dirty="0"/>
              <a:t> a 30 euro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E da </a:t>
            </a:r>
            <a:r>
              <a:rPr lang="en-GB" sz="2400" dirty="0" err="1"/>
              <a:t>bere</a:t>
            </a:r>
            <a:r>
              <a:rPr lang="en-GB" sz="2400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Cosa </a:t>
            </a:r>
            <a:r>
              <a:rPr lang="en-GB" sz="2400" dirty="0" err="1"/>
              <a:t>avete</a:t>
            </a:r>
            <a:r>
              <a:rPr lang="en-GB" sz="2400" dirty="0"/>
              <a:t> come dessert?</a:t>
            </a:r>
          </a:p>
          <a:p>
            <a:pPr marL="342900" indent="-342900">
              <a:buFontTx/>
              <a:buAutoNum type="arabicPeriod"/>
            </a:pPr>
            <a:r>
              <a:rPr lang="en-GB" sz="2400" dirty="0" err="1"/>
              <a:t>Volete</a:t>
            </a:r>
            <a:r>
              <a:rPr lang="en-GB" sz="2400" dirty="0"/>
              <a:t> </a:t>
            </a:r>
            <a:r>
              <a:rPr lang="en-GB" sz="2400" dirty="0" err="1"/>
              <a:t>qualcos’altro</a:t>
            </a:r>
            <a:r>
              <a:rPr lang="en-GB" sz="2400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GB" sz="2400" u="sng" dirty="0" err="1"/>
              <a:t>Possiamo</a:t>
            </a:r>
            <a:r>
              <a:rPr lang="en-GB" sz="2400" u="sng" dirty="0"/>
              <a:t> </a:t>
            </a:r>
            <a:r>
              <a:rPr lang="en-GB" sz="2400" u="sng" dirty="0" err="1"/>
              <a:t>avere</a:t>
            </a:r>
            <a:r>
              <a:rPr lang="en-GB" sz="2400" u="sng" dirty="0"/>
              <a:t> </a:t>
            </a:r>
            <a:r>
              <a:rPr lang="en-GB" sz="2400" u="sng" dirty="0" err="1"/>
              <a:t>il</a:t>
            </a:r>
            <a:r>
              <a:rPr lang="en-GB" sz="2400" u="sng" dirty="0"/>
              <a:t> </a:t>
            </a:r>
            <a:r>
              <a:rPr lang="en-GB" sz="2400" u="sng" dirty="0" err="1"/>
              <a:t>conto</a:t>
            </a:r>
            <a:r>
              <a:rPr lang="en-GB" sz="2400" u="sng" dirty="0"/>
              <a:t> per </a:t>
            </a:r>
            <a:r>
              <a:rPr lang="en-GB" sz="2400" u="sng" dirty="0" err="1"/>
              <a:t>favore</a:t>
            </a:r>
            <a:r>
              <a:rPr lang="en-GB" sz="2400" u="sng" dirty="0"/>
              <a:t>?</a:t>
            </a:r>
          </a:p>
          <a:p>
            <a:pPr marL="342900" indent="-342900">
              <a:buFontTx/>
              <a:buAutoNum type="arabicPeriod"/>
            </a:pPr>
            <a:endParaRPr lang="en-GB" sz="2400" dirty="0"/>
          </a:p>
          <a:p>
            <a:pPr marL="342900" indent="-342900">
              <a:buFontTx/>
              <a:buAutoNum type="arabicPeriod"/>
            </a:pPr>
            <a:endParaRPr lang="en-GB" sz="2400" b="1" dirty="0"/>
          </a:p>
          <a:p>
            <a:pPr marL="342900" indent="-342900">
              <a:buFontTx/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endParaRPr lang="en-GB" sz="2400" b="1" dirty="0"/>
          </a:p>
          <a:p>
            <a:r>
              <a:rPr lang="en-GB" sz="2400" dirty="0"/>
              <a:t> 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822BFC3-D9B2-499B-8C81-F937338F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572472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88263-B923-4009-B55E-A720FFB92A57}"/>
              </a:ext>
            </a:extLst>
          </p:cNvPr>
          <p:cNvSpPr txBox="1"/>
          <p:nvPr/>
        </p:nvSpPr>
        <p:spPr>
          <a:xfrm>
            <a:off x="1565275" y="5992297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Translate the underlined words </a:t>
            </a:r>
          </a:p>
        </p:txBody>
      </p:sp>
    </p:spTree>
    <p:extLst>
      <p:ext uri="{BB962C8B-B14F-4D97-AF65-F5344CB8AC3E}">
        <p14:creationId xmlns:p14="http://schemas.microsoft.com/office/powerpoint/2010/main" val="9084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8C6B-AC3F-43DA-9AA1-4A3CD84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4534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Copia</a:t>
            </a:r>
            <a:r>
              <a:rPr lang="en-GB" sz="2800" b="1" dirty="0"/>
              <a:t> e </a:t>
            </a:r>
            <a:r>
              <a:rPr lang="en-GB" sz="2800" b="1" dirty="0" err="1"/>
              <a:t>completa</a:t>
            </a:r>
            <a:r>
              <a:rPr lang="en-GB" sz="2800" b="1" dirty="0"/>
              <a:t> la </a:t>
            </a:r>
            <a:r>
              <a:rPr lang="en-GB" sz="2800" b="1" dirty="0" err="1"/>
              <a:t>tabella</a:t>
            </a:r>
            <a:r>
              <a:rPr lang="en-GB" sz="2800" b="1" dirty="0"/>
              <a:t> in inglese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A6B6-82F3-40E4-BB52-ECD3D467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8802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Cucina </a:t>
            </a:r>
            <a:r>
              <a:rPr lang="en-GB" dirty="0" err="1"/>
              <a:t>italiana</a:t>
            </a:r>
            <a:r>
              <a:rPr lang="en-GB" dirty="0"/>
              <a:t> </a:t>
            </a:r>
            <a:r>
              <a:rPr lang="en-GB" dirty="0" err="1"/>
              <a:t>tradizionale</a:t>
            </a:r>
            <a:r>
              <a:rPr lang="en-GB" dirty="0"/>
              <a:t> in una </a:t>
            </a:r>
            <a:r>
              <a:rPr lang="en-GB" dirty="0" err="1"/>
              <a:t>bella</a:t>
            </a:r>
            <a:r>
              <a:rPr lang="en-GB" dirty="0"/>
              <a:t> zona. I </a:t>
            </a:r>
            <a:r>
              <a:rPr lang="en-GB" dirty="0" err="1"/>
              <a:t>prezzi</a:t>
            </a:r>
            <a:r>
              <a:rPr lang="en-GB" dirty="0"/>
              <a:t> non </a:t>
            </a:r>
            <a:r>
              <a:rPr lang="en-GB" dirty="0" err="1"/>
              <a:t>erano</a:t>
            </a:r>
            <a:r>
              <a:rPr lang="en-GB" dirty="0"/>
              <a:t> </a:t>
            </a:r>
            <a:r>
              <a:rPr lang="en-GB" u="sng" dirty="0" err="1"/>
              <a:t>eccessivi</a:t>
            </a:r>
            <a:r>
              <a:rPr lang="en-GB" u="sng" dirty="0"/>
              <a:t> </a:t>
            </a:r>
            <a:r>
              <a:rPr lang="en-GB" dirty="0"/>
              <a:t>e </a:t>
            </a:r>
            <a:r>
              <a:rPr lang="en-GB" u="sng" dirty="0" err="1"/>
              <a:t>l’accoglienza</a:t>
            </a:r>
            <a:r>
              <a:rPr lang="en-GB" u="sng" dirty="0"/>
              <a:t> é </a:t>
            </a:r>
            <a:r>
              <a:rPr lang="en-GB" u="sng" dirty="0" err="1"/>
              <a:t>stata</a:t>
            </a:r>
            <a:r>
              <a:rPr lang="en-GB" u="sng" dirty="0"/>
              <a:t> </a:t>
            </a:r>
            <a:r>
              <a:rPr lang="en-GB" u="sng" dirty="0" err="1"/>
              <a:t>molto</a:t>
            </a:r>
            <a:r>
              <a:rPr lang="en-GB" u="sng" dirty="0"/>
              <a:t> </a:t>
            </a:r>
            <a:r>
              <a:rPr lang="en-GB" u="sng" dirty="0" err="1"/>
              <a:t>calorosa</a:t>
            </a:r>
            <a:r>
              <a:rPr lang="en-GB" u="sng" dirty="0"/>
              <a:t>.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richiesto</a:t>
            </a:r>
            <a:r>
              <a:rPr lang="en-GB" dirty="0"/>
              <a:t> un </a:t>
            </a:r>
            <a:r>
              <a:rPr lang="en-GB" dirty="0" err="1"/>
              <a:t>tavolo</a:t>
            </a:r>
            <a:r>
              <a:rPr lang="en-GB" dirty="0"/>
              <a:t> </a:t>
            </a:r>
            <a:r>
              <a:rPr lang="en-GB" dirty="0" err="1"/>
              <a:t>vicino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finestra</a:t>
            </a:r>
            <a:r>
              <a:rPr lang="en-GB" dirty="0"/>
              <a:t> </a:t>
            </a:r>
            <a:r>
              <a:rPr lang="en-GB" u="sng" dirty="0"/>
              <a:t>per </a:t>
            </a:r>
            <a:r>
              <a:rPr lang="en-GB" u="sng" dirty="0" err="1"/>
              <a:t>godere</a:t>
            </a:r>
            <a:r>
              <a:rPr lang="en-GB" u="sng" dirty="0"/>
              <a:t> </a:t>
            </a:r>
            <a:r>
              <a:rPr lang="en-GB" u="sng" dirty="0" err="1"/>
              <a:t>della</a:t>
            </a:r>
            <a:r>
              <a:rPr lang="en-GB" u="sng" dirty="0"/>
              <a:t> vista </a:t>
            </a:r>
            <a:r>
              <a:rPr lang="en-GB" u="sng" dirty="0" err="1"/>
              <a:t>mozzafiato</a:t>
            </a:r>
            <a:r>
              <a:rPr lang="en-GB" dirty="0"/>
              <a:t>, </a:t>
            </a:r>
            <a:r>
              <a:rPr lang="en-GB" dirty="0" err="1"/>
              <a:t>questo</a:t>
            </a:r>
            <a:r>
              <a:rPr lang="en-GB" dirty="0"/>
              <a:t> non ha </a:t>
            </a:r>
            <a:r>
              <a:rPr lang="en-GB" dirty="0" err="1"/>
              <a:t>posto</a:t>
            </a:r>
            <a:r>
              <a:rPr lang="en-GB" dirty="0"/>
              <a:t> </a:t>
            </a:r>
            <a:r>
              <a:rPr lang="en-GB" dirty="0" err="1"/>
              <a:t>alcun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L’atmosfera</a:t>
            </a:r>
            <a:r>
              <a:rPr lang="en-GB" dirty="0"/>
              <a:t> era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piacevole</a:t>
            </a:r>
            <a:r>
              <a:rPr lang="en-GB" dirty="0"/>
              <a:t>. Prima di </a:t>
            </a:r>
            <a:r>
              <a:rPr lang="en-GB" dirty="0" err="1"/>
              <a:t>andarcene</a:t>
            </a:r>
            <a:r>
              <a:rPr lang="en-GB" dirty="0"/>
              <a:t>,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lasciato</a:t>
            </a:r>
            <a:r>
              <a:rPr lang="en-GB" dirty="0"/>
              <a:t> </a:t>
            </a:r>
            <a:r>
              <a:rPr lang="en-GB" u="sng" dirty="0"/>
              <a:t>una </a:t>
            </a:r>
            <a:r>
              <a:rPr lang="en-GB" u="sng" dirty="0" err="1"/>
              <a:t>mancia</a:t>
            </a:r>
            <a:r>
              <a:rPr lang="en-GB" u="sng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cameriera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é </a:t>
            </a:r>
            <a:r>
              <a:rPr lang="en-GB" dirty="0" err="1"/>
              <a:t>stata</a:t>
            </a:r>
            <a:r>
              <a:rPr lang="en-GB" dirty="0"/>
              <a:t> </a:t>
            </a:r>
            <a:r>
              <a:rPr lang="en-GB" dirty="0" err="1"/>
              <a:t>veramente</a:t>
            </a:r>
            <a:r>
              <a:rPr lang="en-GB" dirty="0"/>
              <a:t> </a:t>
            </a:r>
            <a:r>
              <a:rPr lang="en-GB" u="sng" dirty="0" err="1"/>
              <a:t>cortese</a:t>
            </a:r>
            <a:r>
              <a:rPr lang="en-GB" u="sng" dirty="0"/>
              <a:t>.</a:t>
            </a:r>
            <a:r>
              <a:rPr lang="en-GB" dirty="0"/>
              <a:t> Da </a:t>
            </a:r>
            <a:r>
              <a:rPr lang="en-GB" dirty="0" err="1"/>
              <a:t>consigliare</a:t>
            </a:r>
            <a:r>
              <a:rPr lang="en-GB" dirty="0"/>
              <a:t> </a:t>
            </a:r>
            <a:r>
              <a:rPr lang="en-GB" dirty="0" err="1"/>
              <a:t>vivamente</a:t>
            </a:r>
            <a:r>
              <a:rPr lang="en-GB" dirty="0"/>
              <a:t>. Ci </a:t>
            </a:r>
            <a:r>
              <a:rPr lang="en-GB" dirty="0" err="1"/>
              <a:t>torneró</a:t>
            </a:r>
            <a:r>
              <a:rPr lang="en-GB" dirty="0"/>
              <a:t> con piacere. </a:t>
            </a:r>
            <a:r>
              <a:rPr lang="en-GB" i="1" dirty="0"/>
              <a:t>Roberto B</a:t>
            </a:r>
          </a:p>
          <a:p>
            <a:pPr marL="0" indent="0">
              <a:buNone/>
            </a:pPr>
            <a:r>
              <a:rPr lang="en-GB" dirty="0" err="1"/>
              <a:t>Servizio</a:t>
            </a:r>
            <a:r>
              <a:rPr lang="en-GB" dirty="0"/>
              <a:t> </a:t>
            </a:r>
            <a:r>
              <a:rPr lang="en-GB" dirty="0" err="1"/>
              <a:t>impeccabile</a:t>
            </a:r>
            <a:r>
              <a:rPr lang="en-GB" dirty="0"/>
              <a:t>? </a:t>
            </a:r>
            <a:r>
              <a:rPr lang="en-GB" dirty="0" err="1"/>
              <a:t>Francamente</a:t>
            </a:r>
            <a:r>
              <a:rPr lang="en-GB" dirty="0"/>
              <a:t> </a:t>
            </a:r>
            <a:r>
              <a:rPr lang="en-GB" dirty="0" err="1"/>
              <a:t>servizio</a:t>
            </a:r>
            <a:r>
              <a:rPr lang="en-GB" dirty="0"/>
              <a:t> mediocre, secondo me. </a:t>
            </a:r>
            <a:r>
              <a:rPr lang="en-GB" dirty="0" err="1"/>
              <a:t>Entrando</a:t>
            </a:r>
            <a:r>
              <a:rPr lang="en-GB" dirty="0"/>
              <a:t>, </a:t>
            </a:r>
            <a:r>
              <a:rPr lang="en-GB" u="sng" dirty="0"/>
              <a:t>non </a:t>
            </a:r>
            <a:r>
              <a:rPr lang="en-GB" u="sng" dirty="0" err="1"/>
              <a:t>c’era</a:t>
            </a:r>
            <a:r>
              <a:rPr lang="en-GB" u="sng" dirty="0"/>
              <a:t> </a:t>
            </a:r>
            <a:r>
              <a:rPr lang="en-GB" u="sng" dirty="0" err="1"/>
              <a:t>nessuno</a:t>
            </a:r>
            <a:r>
              <a:rPr lang="en-GB" u="sng" dirty="0"/>
              <a:t> ad </a:t>
            </a:r>
            <a:r>
              <a:rPr lang="en-GB" u="sng" dirty="0" err="1"/>
              <a:t>accoglierci</a:t>
            </a:r>
            <a:r>
              <a:rPr lang="en-GB" u="sng" dirty="0"/>
              <a:t>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dovuto</a:t>
            </a:r>
            <a:r>
              <a:rPr lang="en-GB" dirty="0"/>
              <a:t> </a:t>
            </a:r>
            <a:r>
              <a:rPr lang="en-GB" u="sng" dirty="0" err="1"/>
              <a:t>aspettare</a:t>
            </a:r>
            <a:r>
              <a:rPr lang="en-GB" dirty="0"/>
              <a:t> </a:t>
            </a:r>
            <a:r>
              <a:rPr lang="en-GB" dirty="0" err="1"/>
              <a:t>piú</a:t>
            </a:r>
            <a:r>
              <a:rPr lang="en-GB" dirty="0"/>
              <a:t> di cinque </a:t>
            </a:r>
            <a:r>
              <a:rPr lang="en-GB" dirty="0" err="1"/>
              <a:t>minuti</a:t>
            </a:r>
            <a:r>
              <a:rPr lang="en-GB" dirty="0"/>
              <a:t>. Poi </a:t>
            </a:r>
            <a:r>
              <a:rPr lang="en-GB" dirty="0" err="1"/>
              <a:t>mangiando</a:t>
            </a:r>
            <a:r>
              <a:rPr lang="en-GB" dirty="0"/>
              <a:t>, ho </a:t>
            </a:r>
            <a:r>
              <a:rPr lang="en-GB" dirty="0" err="1"/>
              <a:t>trovato</a:t>
            </a:r>
            <a:r>
              <a:rPr lang="en-GB" dirty="0"/>
              <a:t> un </a:t>
            </a:r>
            <a:r>
              <a:rPr lang="en-GB" dirty="0" err="1"/>
              <a:t>capello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piatto</a:t>
            </a:r>
            <a:r>
              <a:rPr lang="en-GB" dirty="0"/>
              <a:t>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schifo</a:t>
            </a:r>
            <a:r>
              <a:rPr lang="en-GB" dirty="0"/>
              <a:t>! In </a:t>
            </a:r>
            <a:r>
              <a:rPr lang="en-GB" dirty="0" err="1"/>
              <a:t>piú</a:t>
            </a:r>
            <a:r>
              <a:rPr lang="en-GB" dirty="0"/>
              <a:t>, </a:t>
            </a:r>
            <a:r>
              <a:rPr lang="en-GB" dirty="0" err="1"/>
              <a:t>l’atmosfera</a:t>
            </a:r>
            <a:r>
              <a:rPr lang="en-GB" dirty="0"/>
              <a:t> era </a:t>
            </a:r>
            <a:r>
              <a:rPr lang="en-GB" u="sng" dirty="0" err="1"/>
              <a:t>troppo</a:t>
            </a:r>
            <a:r>
              <a:rPr lang="en-GB" u="sng" dirty="0"/>
              <a:t> </a:t>
            </a:r>
            <a:r>
              <a:rPr lang="en-GB" u="sng" dirty="0" err="1"/>
              <a:t>caotica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bambini </a:t>
            </a:r>
            <a:r>
              <a:rPr lang="en-GB" dirty="0" err="1"/>
              <a:t>urlavano</a:t>
            </a:r>
            <a:r>
              <a:rPr lang="en-GB" dirty="0"/>
              <a:t> </a:t>
            </a:r>
            <a:r>
              <a:rPr lang="en-GB" dirty="0" err="1"/>
              <a:t>dapertutto</a:t>
            </a:r>
            <a:r>
              <a:rPr lang="en-GB" dirty="0"/>
              <a:t>. </a:t>
            </a:r>
            <a:r>
              <a:rPr lang="en-GB" dirty="0" err="1"/>
              <a:t>Infine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conto</a:t>
            </a:r>
            <a:r>
              <a:rPr lang="en-GB" dirty="0"/>
              <a:t> é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scioccante</a:t>
            </a:r>
            <a:r>
              <a:rPr lang="en-GB" dirty="0"/>
              <a:t>, era </a:t>
            </a:r>
            <a:r>
              <a:rPr lang="en-GB" u="sng" dirty="0" err="1"/>
              <a:t>troppo</a:t>
            </a:r>
            <a:r>
              <a:rPr lang="en-GB" u="sng" dirty="0"/>
              <a:t> </a:t>
            </a:r>
            <a:r>
              <a:rPr lang="en-GB" u="sng" dirty="0" err="1"/>
              <a:t>caro</a:t>
            </a:r>
            <a:r>
              <a:rPr lang="en-GB" dirty="0"/>
              <a:t>. Non ci </a:t>
            </a:r>
            <a:r>
              <a:rPr lang="en-GB" dirty="0" err="1"/>
              <a:t>ritorneró</a:t>
            </a:r>
            <a:r>
              <a:rPr lang="en-GB" dirty="0"/>
              <a:t> </a:t>
            </a:r>
            <a:r>
              <a:rPr lang="en-GB" dirty="0" err="1"/>
              <a:t>piú</a:t>
            </a:r>
            <a:r>
              <a:rPr lang="en-GB" dirty="0"/>
              <a:t>!  </a:t>
            </a:r>
            <a:r>
              <a:rPr lang="en-GB" i="1" dirty="0"/>
              <a:t>Caterina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D054A-2093-4FAC-AB3E-59DB90A8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99" y="86205"/>
            <a:ext cx="1842271" cy="1228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63A51-A2A5-454B-ABD2-4501D7347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" t="56148" r="73152" b="30737"/>
          <a:stretch/>
        </p:blipFill>
        <p:spPr>
          <a:xfrm>
            <a:off x="814191" y="5342873"/>
            <a:ext cx="4943977" cy="1408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4E398-80EB-4372-9CF0-B83E29EFC2C6}"/>
              </a:ext>
            </a:extLst>
          </p:cNvPr>
          <p:cNvSpPr txBox="1"/>
          <p:nvPr/>
        </p:nvSpPr>
        <p:spPr>
          <a:xfrm>
            <a:off x="814191" y="5969281"/>
            <a:ext cx="996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Roberto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B6AD-9797-4FE3-BC17-2EC4D691C2FD}"/>
              </a:ext>
            </a:extLst>
          </p:cNvPr>
          <p:cNvSpPr txBox="1"/>
          <p:nvPr/>
        </p:nvSpPr>
        <p:spPr>
          <a:xfrm>
            <a:off x="814191" y="6308647"/>
            <a:ext cx="996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Caterina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DC52EDD-D83D-4DA8-8D68-99CCE707A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40" y="5364790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61AF1-0C3C-42C7-899A-1B5E00235B5C}"/>
              </a:ext>
            </a:extLst>
          </p:cNvPr>
          <p:cNvSpPr txBox="1"/>
          <p:nvPr/>
        </p:nvSpPr>
        <p:spPr>
          <a:xfrm>
            <a:off x="5537540" y="6385928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Translate the underlined words </a:t>
            </a:r>
          </a:p>
        </p:txBody>
      </p:sp>
    </p:spTree>
    <p:extLst>
      <p:ext uri="{BB962C8B-B14F-4D97-AF65-F5344CB8AC3E}">
        <p14:creationId xmlns:p14="http://schemas.microsoft.com/office/powerpoint/2010/main" val="125661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49" t="16941" r="29903" b="11349"/>
          <a:stretch/>
        </p:blipFill>
        <p:spPr>
          <a:xfrm>
            <a:off x="71021" y="0"/>
            <a:ext cx="5331364" cy="402158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423B1-896D-4DE1-8EAD-2F740C54473B}"/>
              </a:ext>
            </a:extLst>
          </p:cNvPr>
          <p:cNvSpPr txBox="1"/>
          <p:nvPr/>
        </p:nvSpPr>
        <p:spPr>
          <a:xfrm>
            <a:off x="628650" y="2525304"/>
            <a:ext cx="265442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err="1"/>
              <a:t>Tavolo</a:t>
            </a:r>
            <a:r>
              <a:rPr lang="en-GB" sz="2000" dirty="0"/>
              <a:t> – dove</a:t>
            </a:r>
          </a:p>
          <a:p>
            <a:pPr marL="342900" indent="-342900">
              <a:buAutoNum type="arabicPeriod"/>
            </a:pPr>
            <a:r>
              <a:rPr lang="en-GB" sz="2000" dirty="0"/>
              <a:t>!</a:t>
            </a:r>
          </a:p>
          <a:p>
            <a:pPr marL="342900" indent="-342900">
              <a:buAutoNum type="arabicPeriod"/>
            </a:pPr>
            <a:r>
              <a:rPr lang="en-GB" sz="2000" dirty="0"/>
              <a:t>Cosa da </a:t>
            </a:r>
            <a:r>
              <a:rPr lang="en-GB" sz="2000" dirty="0" err="1"/>
              <a:t>mangiare</a:t>
            </a: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Cosa da </a:t>
            </a:r>
            <a:r>
              <a:rPr lang="en-GB" sz="2000" dirty="0" err="1"/>
              <a:t>bere</a:t>
            </a: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? dolce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0447D-5A7B-4184-9225-051DDDB7A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9" t="16941" r="29903" b="11349"/>
          <a:stretch/>
        </p:blipFill>
        <p:spPr>
          <a:xfrm>
            <a:off x="3670395" y="2654423"/>
            <a:ext cx="5321226" cy="40139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A12AF-D7F2-4B17-80B9-FC1A4FDC01F1}"/>
              </a:ext>
            </a:extLst>
          </p:cNvPr>
          <p:cNvSpPr txBox="1"/>
          <p:nvPr/>
        </p:nvSpPr>
        <p:spPr>
          <a:xfrm>
            <a:off x="4266845" y="5152079"/>
            <a:ext cx="308386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Tavolo</a:t>
            </a:r>
            <a:r>
              <a:rPr lang="en-GB" dirty="0"/>
              <a:t> – </a:t>
            </a:r>
            <a:r>
              <a:rPr lang="en-GB" dirty="0" err="1"/>
              <a:t>descrizione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!</a:t>
            </a:r>
          </a:p>
          <a:p>
            <a:pPr marL="342900" indent="-342900">
              <a:buAutoNum type="arabicPeriod"/>
            </a:pPr>
            <a:r>
              <a:rPr lang="en-GB" dirty="0"/>
              <a:t>Cosa da </a:t>
            </a:r>
            <a:r>
              <a:rPr lang="en-GB" dirty="0" err="1"/>
              <a:t>mangiare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? Dolce </a:t>
            </a:r>
            <a:r>
              <a:rPr lang="en-GB" dirty="0" err="1"/>
              <a:t>tipico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? </a:t>
            </a:r>
            <a:r>
              <a:rPr lang="en-GB" dirty="0" err="1"/>
              <a:t>Pagamento</a:t>
            </a:r>
            <a:r>
              <a:rPr lang="en-GB" dirty="0"/>
              <a:t> - </a:t>
            </a:r>
            <a:r>
              <a:rPr lang="en-GB" dirty="0" err="1"/>
              <a:t>metodo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3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85A2-F2A6-4BE2-AE92-05E79836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8DA6-CE77-41EC-996B-2BB9E707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310CB-91DF-458B-8240-F9CA907C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" t="29763" r="52428" b="31575"/>
          <a:stretch/>
        </p:blipFill>
        <p:spPr>
          <a:xfrm>
            <a:off x="150920" y="914399"/>
            <a:ext cx="8879336" cy="4128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4CC9A-5432-42F9-9991-815675590F07}"/>
              </a:ext>
            </a:extLst>
          </p:cNvPr>
          <p:cNvSpPr txBox="1"/>
          <p:nvPr/>
        </p:nvSpPr>
        <p:spPr>
          <a:xfrm>
            <a:off x="390617" y="1573491"/>
            <a:ext cx="3355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Prima di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treno</a:t>
            </a:r>
            <a:r>
              <a:rPr lang="en-GB" dirty="0"/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2567F-4418-4D74-A896-70D711033521}"/>
              </a:ext>
            </a:extLst>
          </p:cNvPr>
          <p:cNvSpPr txBox="1"/>
          <p:nvPr/>
        </p:nvSpPr>
        <p:spPr>
          <a:xfrm>
            <a:off x="435005" y="2061352"/>
            <a:ext cx="3027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Prima di </a:t>
            </a:r>
            <a:r>
              <a:rPr lang="en-GB" dirty="0" err="1"/>
              <a:t>prendere</a:t>
            </a:r>
            <a:r>
              <a:rPr lang="en-GB" dirty="0"/>
              <a:t> la metro,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2D28-B48B-42C8-934D-9D8354640FDC}"/>
              </a:ext>
            </a:extLst>
          </p:cNvPr>
          <p:cNvSpPr txBox="1"/>
          <p:nvPr/>
        </p:nvSpPr>
        <p:spPr>
          <a:xfrm>
            <a:off x="390617" y="2549213"/>
            <a:ext cx="3187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Prima di </a:t>
            </a:r>
            <a:r>
              <a:rPr lang="en-GB" dirty="0" err="1"/>
              <a:t>andare</a:t>
            </a:r>
            <a:r>
              <a:rPr lang="en-GB" dirty="0"/>
              <a:t> in autostrada,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936BA-80CB-48F4-B8DC-0EAAD232153B}"/>
              </a:ext>
            </a:extLst>
          </p:cNvPr>
          <p:cNvSpPr txBox="1"/>
          <p:nvPr/>
        </p:nvSpPr>
        <p:spPr>
          <a:xfrm>
            <a:off x="390617" y="3091071"/>
            <a:ext cx="3187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Prima di </a:t>
            </a:r>
            <a:r>
              <a:rPr lang="en-GB" dirty="0" err="1"/>
              <a:t>partire</a:t>
            </a:r>
            <a:r>
              <a:rPr lang="en-GB" dirty="0"/>
              <a:t> in </a:t>
            </a:r>
            <a:r>
              <a:rPr lang="en-GB" dirty="0" err="1"/>
              <a:t>macchina</a:t>
            </a:r>
            <a:r>
              <a:rPr lang="en-GB" dirty="0"/>
              <a:t>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CC08-546C-4F81-A006-313E1B23F070}"/>
              </a:ext>
            </a:extLst>
          </p:cNvPr>
          <p:cNvSpPr txBox="1"/>
          <p:nvPr/>
        </p:nvSpPr>
        <p:spPr>
          <a:xfrm>
            <a:off x="390618" y="3592755"/>
            <a:ext cx="3071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Prima di </a:t>
            </a:r>
            <a:r>
              <a:rPr lang="en-GB" sz="1600" dirty="0" err="1"/>
              <a:t>visitare</a:t>
            </a:r>
            <a:r>
              <a:rPr lang="en-GB" sz="1600" dirty="0"/>
              <a:t> un </a:t>
            </a:r>
            <a:r>
              <a:rPr lang="en-GB" sz="1600" dirty="0" err="1"/>
              <a:t>altro</a:t>
            </a:r>
            <a:r>
              <a:rPr lang="en-GB" sz="1600" dirty="0"/>
              <a:t> </a:t>
            </a:r>
            <a:r>
              <a:rPr lang="en-GB" sz="1600" dirty="0" err="1"/>
              <a:t>paese</a:t>
            </a:r>
            <a:r>
              <a:rPr lang="en-GB" sz="1600" dirty="0"/>
              <a:t>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96605-5825-41BE-B11C-75FAB970882C}"/>
              </a:ext>
            </a:extLst>
          </p:cNvPr>
          <p:cNvSpPr txBox="1"/>
          <p:nvPr/>
        </p:nvSpPr>
        <p:spPr>
          <a:xfrm>
            <a:off x="390617" y="4120912"/>
            <a:ext cx="2894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Prima di </a:t>
            </a:r>
            <a:r>
              <a:rPr lang="en-GB" dirty="0" err="1"/>
              <a:t>salire</a:t>
            </a:r>
            <a:r>
              <a:rPr lang="en-GB" dirty="0"/>
              <a:t> in </a:t>
            </a:r>
            <a:r>
              <a:rPr lang="en-GB" dirty="0" err="1"/>
              <a:t>aereo</a:t>
            </a:r>
            <a:r>
              <a:rPr lang="en-GB" dirty="0"/>
              <a:t>,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8E21C-9D2A-4965-875F-DD7C234C9C2F}"/>
              </a:ext>
            </a:extLst>
          </p:cNvPr>
          <p:cNvSpPr txBox="1"/>
          <p:nvPr/>
        </p:nvSpPr>
        <p:spPr>
          <a:xfrm>
            <a:off x="4891596" y="1573491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0CB6B-29C6-481E-953C-622B0A795E80}"/>
              </a:ext>
            </a:extLst>
          </p:cNvPr>
          <p:cNvSpPr txBox="1"/>
          <p:nvPr/>
        </p:nvSpPr>
        <p:spPr>
          <a:xfrm>
            <a:off x="5566300" y="2061961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91A81-A69E-41E1-8E9A-0162829C6706}"/>
              </a:ext>
            </a:extLst>
          </p:cNvPr>
          <p:cNvSpPr txBox="1"/>
          <p:nvPr/>
        </p:nvSpPr>
        <p:spPr>
          <a:xfrm>
            <a:off x="4287916" y="2556696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2961C-A48C-468B-B57E-3A19234017F7}"/>
              </a:ext>
            </a:extLst>
          </p:cNvPr>
          <p:cNvSpPr txBox="1"/>
          <p:nvPr/>
        </p:nvSpPr>
        <p:spPr>
          <a:xfrm>
            <a:off x="5043995" y="3073175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D582B-BB78-4B76-ACC3-70551020B752}"/>
              </a:ext>
            </a:extLst>
          </p:cNvPr>
          <p:cNvSpPr txBox="1"/>
          <p:nvPr/>
        </p:nvSpPr>
        <p:spPr>
          <a:xfrm>
            <a:off x="4403325" y="3562641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D5203-D78F-4976-B070-FF34F5D3C411}"/>
              </a:ext>
            </a:extLst>
          </p:cNvPr>
          <p:cNvSpPr txBox="1"/>
          <p:nvPr/>
        </p:nvSpPr>
        <p:spPr>
          <a:xfrm>
            <a:off x="4891595" y="4088646"/>
            <a:ext cx="2556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992F1-73FE-4466-9E0A-5ACA03783003}"/>
              </a:ext>
            </a:extLst>
          </p:cNvPr>
          <p:cNvSpPr txBox="1"/>
          <p:nvPr/>
        </p:nvSpPr>
        <p:spPr>
          <a:xfrm>
            <a:off x="4935984" y="1605680"/>
            <a:ext cx="295626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bisogna</a:t>
            </a:r>
            <a:r>
              <a:rPr lang="en-GB" sz="1600" dirty="0"/>
              <a:t> </a:t>
            </a:r>
            <a:r>
              <a:rPr lang="en-GB" sz="1600" dirty="0" err="1"/>
              <a:t>mostrare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passaporto</a:t>
            </a:r>
            <a:r>
              <a:rPr lang="en-GB" sz="1600" dirty="0"/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61EBA0-3A01-4347-BA99-B80889747F3D}"/>
              </a:ext>
            </a:extLst>
          </p:cNvPr>
          <p:cNvSpPr txBox="1"/>
          <p:nvPr/>
        </p:nvSpPr>
        <p:spPr>
          <a:xfrm>
            <a:off x="4697677" y="4089759"/>
            <a:ext cx="28295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imbarcare</a:t>
            </a:r>
            <a:r>
              <a:rPr lang="en-GB" dirty="0"/>
              <a:t> la </a:t>
            </a:r>
            <a:r>
              <a:rPr lang="en-GB" dirty="0" err="1"/>
              <a:t>valigia</a:t>
            </a:r>
            <a:r>
              <a:rPr lang="en-GB" dirty="0"/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F79C12-C622-46CC-A5C1-452978D188DA}"/>
              </a:ext>
            </a:extLst>
          </p:cNvPr>
          <p:cNvSpPr txBox="1"/>
          <p:nvPr/>
        </p:nvSpPr>
        <p:spPr>
          <a:xfrm>
            <a:off x="4402770" y="2543548"/>
            <a:ext cx="28319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allacciare</a:t>
            </a:r>
            <a:r>
              <a:rPr lang="en-GB" dirty="0"/>
              <a:t> la </a:t>
            </a:r>
            <a:r>
              <a:rPr lang="en-GB" dirty="0" err="1"/>
              <a:t>cintura</a:t>
            </a:r>
            <a:r>
              <a:rPr lang="en-GB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EB7F1A-42F0-42B4-B17E-175E81250826}"/>
              </a:ext>
            </a:extLst>
          </p:cNvPr>
          <p:cNvSpPr txBox="1"/>
          <p:nvPr/>
        </p:nvSpPr>
        <p:spPr>
          <a:xfrm>
            <a:off x="4510782" y="3070553"/>
            <a:ext cx="320336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bisogna</a:t>
            </a:r>
            <a:r>
              <a:rPr lang="en-GB" sz="1600" dirty="0"/>
              <a:t> </a:t>
            </a:r>
            <a:r>
              <a:rPr lang="en-GB" sz="1600" dirty="0" err="1"/>
              <a:t>trovare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binario</a:t>
            </a:r>
            <a:r>
              <a:rPr lang="en-GB" sz="1600" dirty="0"/>
              <a:t> giusto.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F86746-95E4-4B5F-92C6-5F91EA7D39A9}"/>
              </a:ext>
            </a:extLst>
          </p:cNvPr>
          <p:cNvSpPr txBox="1"/>
          <p:nvPr/>
        </p:nvSpPr>
        <p:spPr>
          <a:xfrm>
            <a:off x="4079290" y="3564767"/>
            <a:ext cx="28985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comprare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biglietto</a:t>
            </a:r>
            <a:r>
              <a:rPr lang="en-GB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B70164-A3E4-478E-8F70-3D04D2ED9967}"/>
              </a:ext>
            </a:extLst>
          </p:cNvPr>
          <p:cNvSpPr txBox="1"/>
          <p:nvPr/>
        </p:nvSpPr>
        <p:spPr>
          <a:xfrm>
            <a:off x="5717220" y="2073246"/>
            <a:ext cx="28319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pagare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pedaggio</a:t>
            </a:r>
            <a:r>
              <a:rPr lang="en-GB" dirty="0"/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8BAC3-231C-4A8C-9AA1-25F69AFF1C79}"/>
              </a:ext>
            </a:extLst>
          </p:cNvPr>
          <p:cNvSpPr txBox="1"/>
          <p:nvPr/>
        </p:nvSpPr>
        <p:spPr>
          <a:xfrm>
            <a:off x="150920" y="1109358"/>
            <a:ext cx="3799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66EBC5-639F-4B07-9339-9A409D8E3C0D}"/>
              </a:ext>
            </a:extLst>
          </p:cNvPr>
          <p:cNvSpPr txBox="1"/>
          <p:nvPr/>
        </p:nvSpPr>
        <p:spPr>
          <a:xfrm>
            <a:off x="1091952" y="321447"/>
            <a:ext cx="51046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Trova</a:t>
            </a:r>
            <a:r>
              <a:rPr lang="en-GB" sz="2000" b="1" dirty="0"/>
              <a:t> la </a:t>
            </a:r>
            <a:r>
              <a:rPr lang="en-GB" sz="2000" b="1" dirty="0" err="1"/>
              <a:t>frase</a:t>
            </a:r>
            <a:r>
              <a:rPr lang="en-GB" sz="2000" b="1" dirty="0"/>
              <a:t> finale per </a:t>
            </a:r>
            <a:r>
              <a:rPr lang="en-GB" sz="2000" b="1" dirty="0" err="1"/>
              <a:t>ciascuna</a:t>
            </a:r>
            <a:r>
              <a:rPr lang="en-GB" sz="2000" b="1" dirty="0"/>
              <a:t> </a:t>
            </a:r>
            <a:r>
              <a:rPr lang="en-GB" sz="2000" b="1" dirty="0" err="1"/>
              <a:t>frase</a:t>
            </a:r>
            <a:r>
              <a:rPr lang="en-GB" sz="2000" b="1" dirty="0"/>
              <a:t>. 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6B8951C8-73BE-4984-88B3-17F9FC1B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572472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4BEEF3-6B41-4424-B2F3-3830353BB1C7}"/>
              </a:ext>
            </a:extLst>
          </p:cNvPr>
          <p:cNvSpPr txBox="1"/>
          <p:nvPr/>
        </p:nvSpPr>
        <p:spPr>
          <a:xfrm>
            <a:off x="1565275" y="5992297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synonyms for “</a:t>
            </a:r>
            <a:r>
              <a:rPr lang="en-GB" dirty="0" err="1"/>
              <a:t>bisogna</a:t>
            </a:r>
            <a:r>
              <a:rPr lang="en-GB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2085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17517 -0.2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10451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26736 0.0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3628 0.080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8958 0.2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093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E42F-25AF-4A4E-B762-41CD7115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762"/>
            <a:ext cx="7886700" cy="774742"/>
          </a:xfrm>
        </p:spPr>
        <p:txBody>
          <a:bodyPr>
            <a:normAutofit fontScale="90000"/>
          </a:bodyPr>
          <a:lstStyle/>
          <a:p>
            <a:r>
              <a:rPr lang="en-GB" sz="2800" b="1" dirty="0" err="1"/>
              <a:t>Ascolta</a:t>
            </a:r>
            <a:r>
              <a:rPr lang="en-GB" sz="2800" b="1" dirty="0"/>
              <a:t> la </a:t>
            </a:r>
            <a:r>
              <a:rPr lang="en-GB" sz="2800" b="1" dirty="0" err="1"/>
              <a:t>testimonianza</a:t>
            </a:r>
            <a:r>
              <a:rPr lang="en-GB" sz="2800" b="1" dirty="0"/>
              <a:t> di un </a:t>
            </a:r>
            <a:r>
              <a:rPr lang="en-GB" sz="2800" b="1" dirty="0" err="1"/>
              <a:t>controllore</a:t>
            </a:r>
            <a:r>
              <a:rPr lang="en-GB" sz="2800" b="1" dirty="0"/>
              <a:t> in </a:t>
            </a:r>
            <a:r>
              <a:rPr lang="en-GB" sz="2800" b="1" dirty="0" err="1"/>
              <a:t>pensione</a:t>
            </a:r>
            <a:r>
              <a:rPr lang="en-GB" sz="2800" b="1" dirty="0"/>
              <a:t>. </a:t>
            </a:r>
            <a:r>
              <a:rPr lang="en-GB" sz="2800" b="1" dirty="0" err="1"/>
              <a:t>Completa</a:t>
            </a:r>
            <a:r>
              <a:rPr lang="en-GB" sz="2800" b="1" dirty="0"/>
              <a:t> </a:t>
            </a:r>
            <a:r>
              <a:rPr lang="en-GB" sz="2800" b="1" dirty="0" err="1"/>
              <a:t>il</a:t>
            </a:r>
            <a:r>
              <a:rPr lang="en-GB" sz="2800" b="1" dirty="0"/>
              <a:t> </a:t>
            </a:r>
            <a:r>
              <a:rPr lang="en-GB" sz="2800" b="1" dirty="0" err="1"/>
              <a:t>testo</a:t>
            </a:r>
            <a:r>
              <a:rPr lang="en-GB" sz="2800" b="1" dirty="0"/>
              <a:t> con le parole </a:t>
            </a:r>
            <a:r>
              <a:rPr lang="en-GB" sz="2800" b="1" dirty="0" err="1"/>
              <a:t>nel</a:t>
            </a:r>
            <a:r>
              <a:rPr lang="en-GB" sz="2800" b="1" dirty="0"/>
              <a:t> </a:t>
            </a:r>
            <a:r>
              <a:rPr lang="en-GB" sz="2800" b="1" dirty="0" err="1"/>
              <a:t>riquadro</a:t>
            </a:r>
            <a:r>
              <a:rPr lang="en-GB" sz="2800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C548-C376-451A-9E1A-DA9E649F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179"/>
            <a:ext cx="7886700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passato</a:t>
            </a:r>
            <a:r>
              <a:rPr lang="en-GB" dirty="0"/>
              <a:t>, prima di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treno</a:t>
            </a:r>
            <a:r>
              <a:rPr lang="en-GB" dirty="0"/>
              <a:t>, </a:t>
            </a:r>
            <a:r>
              <a:rPr lang="en-GB" dirty="0" err="1"/>
              <a:t>bisognava</a:t>
            </a:r>
            <a:r>
              <a:rPr lang="en-GB" dirty="0"/>
              <a:t> </a:t>
            </a:r>
            <a:r>
              <a:rPr lang="en-GB" dirty="0" err="1"/>
              <a:t>andare</a:t>
            </a:r>
            <a:r>
              <a:rPr lang="en-GB" dirty="0"/>
              <a:t> in 1………………… per </a:t>
            </a:r>
            <a:r>
              <a:rPr lang="en-GB" dirty="0" err="1"/>
              <a:t>comprare</a:t>
            </a:r>
            <a:r>
              <a:rPr lang="en-GB" dirty="0"/>
              <a:t> un </a:t>
            </a:r>
            <a:r>
              <a:rPr lang="en-GB" dirty="0" err="1"/>
              <a:t>biglietto</a:t>
            </a:r>
            <a:r>
              <a:rPr lang="en-GB" dirty="0"/>
              <a:t>. Ora, lo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puó</a:t>
            </a:r>
            <a:r>
              <a:rPr lang="en-GB" dirty="0"/>
              <a:t> </a:t>
            </a:r>
            <a:r>
              <a:rPr lang="en-GB" dirty="0" err="1"/>
              <a:t>comprare</a:t>
            </a:r>
            <a:r>
              <a:rPr lang="en-GB" dirty="0"/>
              <a:t> in internet. 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macchinette</a:t>
            </a:r>
            <a:r>
              <a:rPr lang="en-GB" dirty="0"/>
              <a:t> in 2……………….. dove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puó</a:t>
            </a:r>
            <a:r>
              <a:rPr lang="en-GB" dirty="0"/>
              <a:t> </a:t>
            </a:r>
            <a:r>
              <a:rPr lang="en-GB" dirty="0" err="1"/>
              <a:t>comprare</a:t>
            </a:r>
            <a:r>
              <a:rPr lang="en-GB" dirty="0"/>
              <a:t> un </a:t>
            </a:r>
            <a:r>
              <a:rPr lang="en-GB" dirty="0" err="1"/>
              <a:t>biglietto</a:t>
            </a:r>
            <a:r>
              <a:rPr lang="en-GB" dirty="0"/>
              <a:t>. Non é </a:t>
            </a:r>
            <a:r>
              <a:rPr lang="en-GB" dirty="0" err="1"/>
              <a:t>piú</a:t>
            </a:r>
            <a:r>
              <a:rPr lang="en-GB" dirty="0"/>
              <a:t>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parlare</a:t>
            </a:r>
            <a:r>
              <a:rPr lang="en-GB" dirty="0"/>
              <a:t> con un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umano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piú</a:t>
            </a:r>
            <a:r>
              <a:rPr lang="en-GB" dirty="0"/>
              <a:t>,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passato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viaggiatori</a:t>
            </a:r>
            <a:r>
              <a:rPr lang="en-GB" dirty="0"/>
              <a:t> </a:t>
            </a:r>
            <a:r>
              <a:rPr lang="en-GB" dirty="0" err="1"/>
              <a:t>venivano</a:t>
            </a:r>
            <a:r>
              <a:rPr lang="en-GB" dirty="0"/>
              <a:t>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u="sng" dirty="0" err="1"/>
              <a:t>sportello</a:t>
            </a:r>
            <a:r>
              <a:rPr lang="en-GB" dirty="0"/>
              <a:t> e </a:t>
            </a:r>
            <a:r>
              <a:rPr lang="en-GB" dirty="0" err="1"/>
              <a:t>domandavano</a:t>
            </a:r>
            <a:r>
              <a:rPr lang="en-GB" dirty="0"/>
              <a:t> 3…………….. o </a:t>
            </a:r>
            <a:r>
              <a:rPr lang="en-GB" dirty="0" err="1"/>
              <a:t>un’andata</a:t>
            </a:r>
            <a:r>
              <a:rPr lang="en-GB" dirty="0"/>
              <a:t> e </a:t>
            </a:r>
            <a:r>
              <a:rPr lang="en-GB" dirty="0" err="1"/>
              <a:t>ritorno</a:t>
            </a:r>
            <a:r>
              <a:rPr lang="en-GB" dirty="0"/>
              <a:t>, un </a:t>
            </a:r>
            <a:r>
              <a:rPr lang="en-GB" dirty="0" err="1"/>
              <a:t>posto</a:t>
            </a:r>
            <a:r>
              <a:rPr lang="en-GB" dirty="0"/>
              <a:t> in prima o un </a:t>
            </a:r>
            <a:r>
              <a:rPr lang="en-GB" dirty="0" err="1"/>
              <a:t>posto</a:t>
            </a:r>
            <a:r>
              <a:rPr lang="en-GB" dirty="0"/>
              <a:t> in 4 ………………… </a:t>
            </a:r>
            <a:r>
              <a:rPr lang="en-GB" dirty="0" err="1"/>
              <a:t>Chiedevano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5 ………….. E </a:t>
            </a:r>
            <a:r>
              <a:rPr lang="en-GB" dirty="0" err="1"/>
              <a:t>aspettavano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6 ……………………..</a:t>
            </a:r>
          </a:p>
          <a:p>
            <a:pPr marL="0" indent="0">
              <a:buNone/>
            </a:pPr>
            <a:r>
              <a:rPr lang="en-GB" dirty="0"/>
              <a:t>Ora,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u="sng" dirty="0"/>
              <a:t>di </a:t>
            </a:r>
            <a:r>
              <a:rPr lang="en-GB" u="sng" dirty="0" err="1"/>
              <a:t>fretta</a:t>
            </a:r>
            <a:r>
              <a:rPr lang="en-GB" dirty="0"/>
              <a:t>.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guardano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cellulare</a:t>
            </a:r>
            <a:r>
              <a:rPr lang="en-GB" dirty="0"/>
              <a:t> per </a:t>
            </a:r>
            <a:r>
              <a:rPr lang="en-GB" dirty="0" err="1"/>
              <a:t>guardare</a:t>
            </a:r>
            <a:r>
              <a:rPr lang="en-GB" dirty="0"/>
              <a:t> le </a:t>
            </a:r>
            <a:r>
              <a:rPr lang="en-GB" dirty="0" err="1"/>
              <a:t>informazioni</a:t>
            </a:r>
            <a:r>
              <a:rPr lang="en-GB" dirty="0"/>
              <a:t>. DI </a:t>
            </a:r>
            <a:r>
              <a:rPr lang="en-GB" dirty="0" err="1"/>
              <a:t>gente</a:t>
            </a:r>
            <a:r>
              <a:rPr lang="en-GB" dirty="0"/>
              <a:t> come me, non se ne </a:t>
            </a:r>
            <a:r>
              <a:rPr lang="en-GB" dirty="0" err="1"/>
              <a:t>avrá</a:t>
            </a:r>
            <a:r>
              <a:rPr lang="en-GB" dirty="0"/>
              <a:t> </a:t>
            </a:r>
            <a:r>
              <a:rPr lang="en-GB" dirty="0" err="1"/>
              <a:t>piú</a:t>
            </a:r>
            <a:r>
              <a:rPr lang="en-GB" dirty="0"/>
              <a:t> </a:t>
            </a:r>
            <a:r>
              <a:rPr lang="en-GB" dirty="0" err="1"/>
              <a:t>bisogno</a:t>
            </a:r>
            <a:r>
              <a:rPr lang="en-GB" dirty="0"/>
              <a:t>.</a:t>
            </a:r>
            <a:r>
              <a:rPr lang="en-GB" u="sng" dirty="0"/>
              <a:t> Che </a:t>
            </a:r>
            <a:r>
              <a:rPr lang="en-GB" u="sng" dirty="0" err="1"/>
              <a:t>peccato</a:t>
            </a:r>
            <a:r>
              <a:rPr lang="en-GB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9F142-B143-4313-9044-285CDA2DE306}"/>
              </a:ext>
            </a:extLst>
          </p:cNvPr>
          <p:cNvSpPr txBox="1"/>
          <p:nvPr/>
        </p:nvSpPr>
        <p:spPr>
          <a:xfrm>
            <a:off x="628650" y="5812077"/>
            <a:ext cx="77763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stazione</a:t>
            </a:r>
            <a:r>
              <a:rPr lang="en-GB" dirty="0"/>
              <a:t>   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orari</a:t>
            </a:r>
            <a:r>
              <a:rPr lang="en-GB" dirty="0"/>
              <a:t>        </a:t>
            </a:r>
            <a:r>
              <a:rPr lang="en-GB" dirty="0" err="1"/>
              <a:t>sala</a:t>
            </a:r>
            <a:r>
              <a:rPr lang="en-GB" dirty="0"/>
              <a:t> </a:t>
            </a:r>
            <a:r>
              <a:rPr lang="en-GB" dirty="0" err="1"/>
              <a:t>d’attesa</a:t>
            </a:r>
            <a:r>
              <a:rPr lang="en-GB" dirty="0"/>
              <a:t>     </a:t>
            </a:r>
            <a:r>
              <a:rPr lang="en-GB" dirty="0" err="1"/>
              <a:t>seconda</a:t>
            </a:r>
            <a:r>
              <a:rPr lang="en-GB" dirty="0"/>
              <a:t> </a:t>
            </a:r>
            <a:r>
              <a:rPr lang="en-GB" dirty="0" err="1"/>
              <a:t>classe</a:t>
            </a:r>
            <a:r>
              <a:rPr lang="en-GB" dirty="0"/>
              <a:t>     solo </a:t>
            </a:r>
            <a:r>
              <a:rPr lang="en-GB" dirty="0" err="1"/>
              <a:t>andata</a:t>
            </a:r>
            <a:r>
              <a:rPr lang="en-GB" dirty="0"/>
              <a:t>       </a:t>
            </a:r>
            <a:r>
              <a:rPr lang="en-GB" dirty="0" err="1"/>
              <a:t>biglietteria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6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7079-4EC5-4D55-9F5A-B3199002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BBA2-B780-4291-93F8-F0AD695E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8FD51-5AEF-4026-B4A8-D79734356F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1" t="43261" r="52039" b="40723"/>
          <a:stretch/>
        </p:blipFill>
        <p:spPr>
          <a:xfrm>
            <a:off x="506028" y="1331650"/>
            <a:ext cx="8242182" cy="1580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44E6E-309B-4B53-8D3F-994F1C4F31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689" t="53236" r="24078" b="30022"/>
          <a:stretch/>
        </p:blipFill>
        <p:spPr>
          <a:xfrm>
            <a:off x="361221" y="3227787"/>
            <a:ext cx="8531795" cy="2492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FACCC-CABA-43AD-86CC-DA7132C2D361}"/>
              </a:ext>
            </a:extLst>
          </p:cNvPr>
          <p:cNvSpPr txBox="1"/>
          <p:nvPr/>
        </p:nvSpPr>
        <p:spPr>
          <a:xfrm>
            <a:off x="2370338" y="4190260"/>
            <a:ext cx="14115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Torino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832C7-E37A-43BD-9D2E-2E0F7AA8E8C9}"/>
              </a:ext>
            </a:extLst>
          </p:cNvPr>
          <p:cNvSpPr txBox="1"/>
          <p:nvPr/>
        </p:nvSpPr>
        <p:spPr>
          <a:xfrm>
            <a:off x="2370337" y="4610922"/>
            <a:ext cx="14115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Bari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18A5E-32A8-4306-8BCB-15AB048080D5}"/>
              </a:ext>
            </a:extLst>
          </p:cNvPr>
          <p:cNvSpPr txBox="1"/>
          <p:nvPr/>
        </p:nvSpPr>
        <p:spPr>
          <a:xfrm>
            <a:off x="2370338" y="5031584"/>
            <a:ext cx="1748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Firenze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C648B-C7FF-4BF1-A097-FF879B508C5A}"/>
              </a:ext>
            </a:extLst>
          </p:cNvPr>
          <p:cNvSpPr/>
          <p:nvPr/>
        </p:nvSpPr>
        <p:spPr>
          <a:xfrm>
            <a:off x="1083076" y="4190260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58301-252E-4318-A4D9-6D286B3D2027}"/>
              </a:ext>
            </a:extLst>
          </p:cNvPr>
          <p:cNvSpPr/>
          <p:nvPr/>
        </p:nvSpPr>
        <p:spPr>
          <a:xfrm>
            <a:off x="2363501" y="4218432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5E13E1-A2D2-4BE3-8D9F-DA62148B9B18}"/>
              </a:ext>
            </a:extLst>
          </p:cNvPr>
          <p:cNvSpPr/>
          <p:nvPr/>
        </p:nvSpPr>
        <p:spPr>
          <a:xfrm>
            <a:off x="4307713" y="4190260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9E82BB-A8A1-4C68-AC69-CBB3802957A7}"/>
              </a:ext>
            </a:extLst>
          </p:cNvPr>
          <p:cNvSpPr/>
          <p:nvPr/>
        </p:nvSpPr>
        <p:spPr>
          <a:xfrm>
            <a:off x="5647300" y="4185821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35877-B23F-40B9-9309-0283E1257880}"/>
              </a:ext>
            </a:extLst>
          </p:cNvPr>
          <p:cNvSpPr/>
          <p:nvPr/>
        </p:nvSpPr>
        <p:spPr>
          <a:xfrm>
            <a:off x="6932165" y="4185821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C6626-FB2E-4022-9B3F-9C04FA2B51AB}"/>
              </a:ext>
            </a:extLst>
          </p:cNvPr>
          <p:cNvSpPr/>
          <p:nvPr/>
        </p:nvSpPr>
        <p:spPr>
          <a:xfrm>
            <a:off x="1089191" y="4600551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6773EA-27C3-4E42-BB91-724CC0C09982}"/>
              </a:ext>
            </a:extLst>
          </p:cNvPr>
          <p:cNvSpPr/>
          <p:nvPr/>
        </p:nvSpPr>
        <p:spPr>
          <a:xfrm>
            <a:off x="2355345" y="4589427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2C411-AB49-4596-9204-301D93B28EDD}"/>
              </a:ext>
            </a:extLst>
          </p:cNvPr>
          <p:cNvSpPr/>
          <p:nvPr/>
        </p:nvSpPr>
        <p:spPr>
          <a:xfrm>
            <a:off x="4298835" y="4596112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84B4E-4561-4451-91FB-3CBA7FE61241}"/>
              </a:ext>
            </a:extLst>
          </p:cNvPr>
          <p:cNvSpPr/>
          <p:nvPr/>
        </p:nvSpPr>
        <p:spPr>
          <a:xfrm>
            <a:off x="5647300" y="4565094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18E84A-6032-4434-A13A-B374D2CF2CA0}"/>
              </a:ext>
            </a:extLst>
          </p:cNvPr>
          <p:cNvSpPr/>
          <p:nvPr/>
        </p:nvSpPr>
        <p:spPr>
          <a:xfrm>
            <a:off x="6932165" y="4565094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062F3F-6E1A-42EC-900A-EEF2DA906A37}"/>
              </a:ext>
            </a:extLst>
          </p:cNvPr>
          <p:cNvSpPr/>
          <p:nvPr/>
        </p:nvSpPr>
        <p:spPr>
          <a:xfrm>
            <a:off x="1068083" y="4949882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F0595-D6D8-4864-A642-6D1AD5D17BD4}"/>
              </a:ext>
            </a:extLst>
          </p:cNvPr>
          <p:cNvSpPr/>
          <p:nvPr/>
        </p:nvSpPr>
        <p:spPr>
          <a:xfrm>
            <a:off x="2405856" y="4988057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0F016-9D12-404E-BD13-7444C7A9FBED}"/>
              </a:ext>
            </a:extLst>
          </p:cNvPr>
          <p:cNvSpPr/>
          <p:nvPr/>
        </p:nvSpPr>
        <p:spPr>
          <a:xfrm>
            <a:off x="4298835" y="5011032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8A82F-85E1-4270-A8AE-0B0A6BD0A95B}"/>
              </a:ext>
            </a:extLst>
          </p:cNvPr>
          <p:cNvSpPr/>
          <p:nvPr/>
        </p:nvSpPr>
        <p:spPr>
          <a:xfrm>
            <a:off x="5647300" y="4996668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D7741-FA8F-474F-A3C5-6B318CBEC142}"/>
              </a:ext>
            </a:extLst>
          </p:cNvPr>
          <p:cNvSpPr/>
          <p:nvPr/>
        </p:nvSpPr>
        <p:spPr>
          <a:xfrm>
            <a:off x="6937810" y="4982547"/>
            <a:ext cx="105440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36054212-C203-4599-9472-4D2F9EB29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572472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93E5E8-8D19-4B90-A49A-C7B1E9172CA9}"/>
              </a:ext>
            </a:extLst>
          </p:cNvPr>
          <p:cNvSpPr txBox="1"/>
          <p:nvPr/>
        </p:nvSpPr>
        <p:spPr>
          <a:xfrm>
            <a:off x="1565275" y="5992297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extra details</a:t>
            </a:r>
          </a:p>
        </p:txBody>
      </p:sp>
      <p:pic>
        <p:nvPicPr>
          <p:cNvPr id="27" name="PTT-20190511-WA0010">
            <a:hlinkClick r:id="" action="ppaction://media"/>
            <a:extLst>
              <a:ext uri="{FF2B5EF4-FFF2-40B4-BE49-F238E27FC236}">
                <a16:creationId xmlns:a16="http://schemas.microsoft.com/office/drawing/2014/main" id="{6D666AE3-7EEF-4A32-B64D-BCB61F870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46235" y="3898513"/>
            <a:ext cx="487364" cy="487363"/>
          </a:xfrm>
          <a:prstGeom prst="rect">
            <a:avLst/>
          </a:prstGeom>
        </p:spPr>
      </p:pic>
      <p:pic>
        <p:nvPicPr>
          <p:cNvPr id="28" name="PTT-20190511-WA0012">
            <a:hlinkClick r:id="" action="ppaction://media"/>
            <a:extLst>
              <a:ext uri="{FF2B5EF4-FFF2-40B4-BE49-F238E27FC236}">
                <a16:creationId xmlns:a16="http://schemas.microsoft.com/office/drawing/2014/main" id="{4F76D555-BE32-4037-A9D3-51C4B2787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024" y="5087077"/>
            <a:ext cx="489574" cy="489574"/>
          </a:xfrm>
          <a:prstGeom prst="rect">
            <a:avLst/>
          </a:prstGeom>
        </p:spPr>
      </p:pic>
      <p:pic>
        <p:nvPicPr>
          <p:cNvPr id="29" name="PTT-20190511-WA0013">
            <a:hlinkClick r:id="" action="ppaction://media"/>
            <a:extLst>
              <a:ext uri="{FF2B5EF4-FFF2-40B4-BE49-F238E27FC236}">
                <a16:creationId xmlns:a16="http://schemas.microsoft.com/office/drawing/2014/main" id="{9E6AADC9-5FC3-42B7-B929-74801D9D3B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235" y="45021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12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21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36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851</Words>
  <Application>Microsoft Office PowerPoint</Application>
  <PresentationFormat>On-screen Show (4:3)</PresentationFormat>
  <Paragraphs>103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2_Default Design</vt:lpstr>
      <vt:lpstr>martedì quattordici maggio  Titolo: Al ristorante e in stazione</vt:lpstr>
      <vt:lpstr>PowerPoint Presentation</vt:lpstr>
      <vt:lpstr>PowerPoint Presentation</vt:lpstr>
      <vt:lpstr>PowerPoint Presentation</vt:lpstr>
      <vt:lpstr>Copia e completa la tabella in inglese</vt:lpstr>
      <vt:lpstr>PowerPoint Presentation</vt:lpstr>
      <vt:lpstr>PowerPoint Presentation</vt:lpstr>
      <vt:lpstr>Ascolta la testimonianza di un controllore in pensione. Completa il testo con le parole nel riquadro.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 Magoga</dc:creator>
  <cp:lastModifiedBy>Monia Magoga</cp:lastModifiedBy>
  <cp:revision>33</cp:revision>
  <dcterms:created xsi:type="dcterms:W3CDTF">2019-05-11T12:09:20Z</dcterms:created>
  <dcterms:modified xsi:type="dcterms:W3CDTF">2020-04-02T08:01:02Z</dcterms:modified>
</cp:coreProperties>
</file>