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300" r:id="rId3"/>
    <p:sldId id="296" r:id="rId4"/>
    <p:sldId id="297" r:id="rId5"/>
    <p:sldId id="298" r:id="rId6"/>
    <p:sldId id="299" r:id="rId7"/>
    <p:sldId id="301" r:id="rId8"/>
    <p:sldId id="30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253" autoAdjust="0"/>
  </p:normalViewPr>
  <p:slideViewPr>
    <p:cSldViewPr snapToGrid="0">
      <p:cViewPr varScale="1">
        <p:scale>
          <a:sx n="75" d="100"/>
          <a:sy n="75" d="100"/>
        </p:scale>
        <p:origin x="16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7DB89-8629-40A2-AFA5-971BFDDA5B7A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0A82-2CEA-48E1-B7B1-6FA8E29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1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1DD3-D544-4733-8C6B-5B6DF95029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5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9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1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1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00A23A7-9E62-914D-BA1B-3F5E07FCCC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7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775CABB-95D1-0448-AB1F-4A0BF7A66C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6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D13074A-116C-EF48-94CE-BCA8D2FC1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9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C479663-C129-8441-BE40-361BC750C4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4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E4C005B-6DC5-5646-8665-356A82D40A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4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B4AD773-C613-8343-BE59-7EFED98539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59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C589788-4956-2840-9507-7351CC9AF7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9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346E331-1917-7049-B9F4-9FAE43229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7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29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B389792-9F8D-2645-B5BB-2AD3633235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6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A917EEE-85D5-5E4A-9675-F3430509D9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47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32CC35A-6D8F-4D4E-90E0-852699C52B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60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19102C-179D-724A-9E86-FC4F444A2D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711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46408B9-F6A3-164C-861D-D75F33F26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7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3BE70D4-2B63-EE41-9C20-295EB20C4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8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8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8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5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2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9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2B23D-95B8-41A2-B63C-7D0CA0E1453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801A-7728-433C-A37F-054BF2368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A093513D-7922-8F4D-A583-E3A8E8BFEDA9}" type="slidenum">
              <a:rPr lang="en-GB" smtClean="0">
                <a:ea typeface="ＭＳ Ｐゴシック" charset="0"/>
                <a:cs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2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86552" y="200023"/>
            <a:ext cx="8516203" cy="272960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200" u="sng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mercoledì</a:t>
            </a:r>
            <a:r>
              <a:rPr lang="en-US" sz="32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otto</a:t>
            </a:r>
            <a:r>
              <a:rPr lang="en-US" sz="32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maggio</a:t>
            </a:r>
            <a:br>
              <a:rPr lang="en-US" sz="3200" u="sng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400" u="sng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rPr>
              <a:t>Titolo</a:t>
            </a:r>
            <a:r>
              <a:rPr lang="en-US" sz="4400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rPr>
              <a:t>: </a:t>
            </a:r>
            <a:r>
              <a:rPr lang="en-GB" sz="4400" b="1" u="sng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rPr>
              <a:t>Vorrei</a:t>
            </a:r>
            <a:r>
              <a:rPr lang="en-GB" sz="4400" b="1" u="sng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rPr>
              <a:t> una camera…</a:t>
            </a:r>
            <a:br>
              <a:rPr lang="en-GB" sz="4400" b="1" u="sng" dirty="0">
                <a:solidFill>
                  <a:schemeClr val="tx1"/>
                </a:solidFill>
                <a:cs typeface="Arial" charset="0"/>
              </a:rPr>
            </a:br>
            <a:br>
              <a:rPr lang="en-GB" sz="2700" b="1" u="sng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186551" y="3181082"/>
            <a:ext cx="8516203" cy="3361386"/>
          </a:xfrm>
          <a:solidFill>
            <a:srgbClr val="FFFFFF"/>
          </a:solidFill>
        </p:spPr>
        <p:txBody>
          <a:bodyPr/>
          <a:lstStyle/>
          <a:p>
            <a:pPr algn="l"/>
            <a:r>
              <a:rPr lang="en-US" sz="2700" dirty="0">
                <a:latin typeface="Times New Roman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2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Vorrei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prenotare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una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camera ….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765175"/>
            <a:ext cx="4643438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3200" dirty="0">
                <a:latin typeface="Calibri" panose="020F0502020204030204" pitchFamily="34" charset="0"/>
              </a:rPr>
              <a:t>Con </a:t>
            </a:r>
            <a:r>
              <a:rPr lang="fr-FR" sz="3200" dirty="0" err="1">
                <a:latin typeface="Calibri" panose="020F0502020204030204" pitchFamily="34" charset="0"/>
              </a:rPr>
              <a:t>bagno</a:t>
            </a:r>
            <a:endParaRPr lang="fr-FR" sz="3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3200" dirty="0">
                <a:latin typeface="Calibri" panose="020F0502020204030204" pitchFamily="34" charset="0"/>
              </a:rPr>
              <a:t>Con il Wi-Fi</a:t>
            </a:r>
          </a:p>
          <a:p>
            <a:pPr eaLnBrk="1" hangingPunct="1">
              <a:lnSpc>
                <a:spcPct val="150000"/>
              </a:lnSpc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Con due </a:t>
            </a:r>
            <a:r>
              <a:rPr 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letti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balcone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persona</a:t>
            </a:r>
          </a:p>
          <a:p>
            <a:pPr eaLnBrk="1" hangingPunct="1">
              <a:lnSpc>
                <a:spcPct val="150000"/>
              </a:lnSpc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Con vista </a:t>
            </a:r>
            <a:r>
              <a:rPr 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mare</a:t>
            </a:r>
          </a:p>
          <a:p>
            <a:pPr eaLnBrk="1" hangingPunct="1">
              <a:lnSpc>
                <a:spcPct val="150000"/>
              </a:lnSpc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Con un grande </a:t>
            </a:r>
            <a:r>
              <a:rPr 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letto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Per due </a:t>
            </a:r>
            <a:r>
              <a:rPr 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notti</a:t>
            </a:r>
            <a:endParaRPr lang="fr-FR" sz="3200" dirty="0">
              <a:latin typeface="Calibri" panose="020F0502020204030204" pitchFamily="34" charset="0"/>
            </a:endParaRPr>
          </a:p>
        </p:txBody>
      </p:sp>
      <p:pic>
        <p:nvPicPr>
          <p:cNvPr id="15363" name="Picture 2" descr="C:\Users\Simon Wareham\AppData\Local\Microsoft\Windows\Temporary Internet Files\Content.IE5\TTQC0B70\MC9001548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765175"/>
            <a:ext cx="122396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C:\Users\Simon Wareham\AppData\Local\Microsoft\Windows\Temporary Internet Files\Content.IE5\TTQC0B70\MC9001548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12239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C:\Users\Simon Wareham\AppData\Local\Microsoft\Windows\Temporary Internet Files\Content.IE5\WRT8605Z\MC9001856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565400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C:\Users\Simon Wareham\AppData\Local\Microsoft\Windows\Temporary Internet Files\Content.IE5\TTQC0B70\MC9003301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325438"/>
            <a:ext cx="17843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 descr="C:\Users\Simon Wareham\AppData\Local\Microsoft\Windows\Temporary Internet Files\Content.IE5\TTQC0B70\MC9003301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08050"/>
            <a:ext cx="17827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C:\Users\Simon Wareham\AppData\Local\Microsoft\Windows\Temporary Internet Files\Content.IE5\SWPZ6BLS\MC90043160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72" y="47117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7" descr="C:\Users\Simon Wareham\AppData\Local\Microsoft\Windows\Temporary Internet Files\Content.IE5\SWPZ6BLS\MP90043833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8" descr="C:\Users\Simon Wareham\AppData\Local\Microsoft\Windows\Temporary Internet Files\Content.IE5\SWPZ6BLS\MC90021517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52738"/>
            <a:ext cx="143986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9" descr="C:\Users\Simon Wareham\AppData\Local\Microsoft\Windows\Temporary Internet Files\Content.IE5\880JDOWW\MC90025140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21" y="5014118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t="19679" b="28094"/>
          <a:stretch/>
        </p:blipFill>
        <p:spPr>
          <a:xfrm>
            <a:off x="6889750" y="5194300"/>
            <a:ext cx="2057400" cy="11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65" y="243273"/>
            <a:ext cx="3670479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Bed&amp;Breakfast da Luigi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Mi é piaciuto un sacco il mio soggiorno da Luigi. La camera era un pó antica, ma c’era l’aria condizionata e il prezzo era buono. E la cena la sera… fanstastica! </a:t>
            </a:r>
            <a:r>
              <a:rPr lang="it-IT" b="1" dirty="0"/>
              <a:t>Ce la siamo passata! </a:t>
            </a:r>
            <a:r>
              <a:rPr lang="it-IT" dirty="0"/>
              <a:t>Lo consiglio vivamente. </a:t>
            </a:r>
          </a:p>
          <a:p>
            <a:r>
              <a:rPr lang="it-IT" i="1" dirty="0"/>
              <a:t>                  Monica, Marocco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7881" y="243273"/>
            <a:ext cx="4715815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Residenza Napoleone</a:t>
            </a:r>
          </a:p>
          <a:p>
            <a:endParaRPr lang="it-IT" i="1" dirty="0"/>
          </a:p>
          <a:p>
            <a:r>
              <a:rPr lang="it-IT" dirty="0"/>
              <a:t>Abbiamo optato per una formula a mezza pensione e non siamo rimasti delusi. Ci siamo ben riposati. Il grande letto era estremamente confortabile. In piú, il servizio era impeccabile e la connessione Wi-Fi funzionava molto bene. I proprietari erano molto </a:t>
            </a:r>
            <a:r>
              <a:rPr lang="it-IT" b="1" dirty="0"/>
              <a:t>disponibili </a:t>
            </a:r>
            <a:r>
              <a:rPr lang="it-IT" dirty="0"/>
              <a:t>e abbiamo trascorso un meraviglioso soggiorno. Da raccomandare!</a:t>
            </a:r>
          </a:p>
          <a:p>
            <a:pPr algn="r"/>
            <a:r>
              <a:rPr lang="it-IT" i="1" dirty="0"/>
              <a:t>Mimi 35, Strasburgo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364" y="3021986"/>
            <a:ext cx="3670479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Hotel Sabbie d’Oro</a:t>
            </a:r>
          </a:p>
          <a:p>
            <a:endParaRPr lang="it-IT" b="1" dirty="0"/>
          </a:p>
          <a:p>
            <a:r>
              <a:rPr lang="it-IT" dirty="0"/>
              <a:t>Questo hotel era ben posizionato. L’ho scelto per la sua prossimitá alla spiaggia, e durante il mio soggiorno ho fatto il bagno tutti i giorni, era fantastico! C’era un ottimo rapporto qualitá-prezzo. Il bagno era piccolo ma la doccia era impeccabile. La vista sul mare </a:t>
            </a:r>
            <a:r>
              <a:rPr lang="it-IT" b="1" dirty="0"/>
              <a:t>era degna di cartolina. </a:t>
            </a:r>
            <a:r>
              <a:rPr lang="it-IT" dirty="0"/>
              <a:t>E’ un piccolo </a:t>
            </a:r>
            <a:r>
              <a:rPr lang="it-IT" b="1" dirty="0"/>
              <a:t>angolo di paradiso</a:t>
            </a:r>
            <a:r>
              <a:rPr lang="it-IT" dirty="0"/>
              <a:t>. </a:t>
            </a:r>
          </a:p>
          <a:p>
            <a:pPr algn="r"/>
            <a:r>
              <a:rPr lang="it-IT" i="1" dirty="0"/>
              <a:t>Benoit, Parigi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7880" y="3852983"/>
            <a:ext cx="471581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Villa Regina</a:t>
            </a:r>
          </a:p>
          <a:p>
            <a:endParaRPr lang="it-IT" b="1" dirty="0"/>
          </a:p>
          <a:p>
            <a:r>
              <a:rPr lang="it-IT" dirty="0"/>
              <a:t>Ho trascorso una settimana intera in questo hotel e </a:t>
            </a:r>
            <a:r>
              <a:rPr lang="it-IT" b="1" dirty="0"/>
              <a:t>tutto e andato per il meglio</a:t>
            </a:r>
            <a:r>
              <a:rPr lang="it-IT" dirty="0"/>
              <a:t>. La colazione era gratis. Il parcheggio era molto vicino e avevamo in microonde in camera, molto utile! La camera era pulita e molto pratica. Geniale e non caro!</a:t>
            </a:r>
            <a:endParaRPr lang="it-IT" i="1" dirty="0"/>
          </a:p>
          <a:p>
            <a:pPr algn="r"/>
            <a:r>
              <a:rPr lang="it-IT" i="1" dirty="0"/>
              <a:t>Stefania, Napoli </a:t>
            </a:r>
          </a:p>
        </p:txBody>
      </p:sp>
    </p:spTree>
    <p:extLst>
      <p:ext uri="{BB962C8B-B14F-4D97-AF65-F5344CB8AC3E}">
        <p14:creationId xmlns:p14="http://schemas.microsoft.com/office/powerpoint/2010/main" val="175684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868" t="24252" r="20899" b="27509"/>
          <a:stretch/>
        </p:blipFill>
        <p:spPr>
          <a:xfrm>
            <a:off x="334850" y="143632"/>
            <a:ext cx="7856113" cy="3857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5159" y="4222788"/>
            <a:ext cx="668413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i="1" dirty="0"/>
          </a:p>
          <a:p>
            <a:r>
              <a:rPr lang="en-GB" b="1" i="1" dirty="0"/>
              <a:t>All reflexive verbs use ESSERE as auxiliary verb. The past participle must agree with the subject.</a:t>
            </a:r>
          </a:p>
          <a:p>
            <a:endParaRPr lang="en-GB" i="1" dirty="0"/>
          </a:p>
          <a:p>
            <a:r>
              <a:rPr lang="en-GB" i="1" dirty="0"/>
              <a:t>Io mi </a:t>
            </a:r>
            <a:r>
              <a:rPr lang="en-GB" i="1" dirty="0" err="1"/>
              <a:t>sono</a:t>
            </a:r>
            <a:r>
              <a:rPr lang="en-GB" i="1" dirty="0"/>
              <a:t> </a:t>
            </a:r>
            <a:r>
              <a:rPr lang="en-GB" i="1" dirty="0" err="1"/>
              <a:t>riposato</a:t>
            </a:r>
            <a:r>
              <a:rPr lang="en-GB" i="1" dirty="0"/>
              <a:t>/a</a:t>
            </a:r>
          </a:p>
          <a:p>
            <a:r>
              <a:rPr lang="en-GB" i="1" dirty="0" err="1"/>
              <a:t>Tu</a:t>
            </a:r>
            <a:r>
              <a:rPr lang="en-GB" i="1" dirty="0"/>
              <a:t> ti </a:t>
            </a:r>
            <a:r>
              <a:rPr lang="en-GB" i="1" dirty="0" err="1"/>
              <a:t>sei</a:t>
            </a:r>
            <a:r>
              <a:rPr lang="en-GB" i="1" dirty="0"/>
              <a:t> </a:t>
            </a:r>
            <a:r>
              <a:rPr lang="en-GB" i="1" dirty="0" err="1"/>
              <a:t>riposato</a:t>
            </a:r>
            <a:r>
              <a:rPr lang="en-GB" i="1" dirty="0"/>
              <a:t>/a</a:t>
            </a:r>
          </a:p>
          <a:p>
            <a:r>
              <a:rPr lang="en-GB" i="1" dirty="0" err="1"/>
              <a:t>Lui</a:t>
            </a:r>
            <a:r>
              <a:rPr lang="en-GB" i="1" dirty="0"/>
              <a:t>/lei </a:t>
            </a:r>
            <a:r>
              <a:rPr lang="en-GB" i="1" dirty="0" err="1"/>
              <a:t>si</a:t>
            </a:r>
            <a:r>
              <a:rPr lang="en-GB" i="1" dirty="0"/>
              <a:t> é </a:t>
            </a:r>
            <a:r>
              <a:rPr lang="en-GB" i="1" dirty="0" err="1"/>
              <a:t>riposato</a:t>
            </a:r>
            <a:r>
              <a:rPr lang="en-GB" i="1" dirty="0"/>
              <a:t>/a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34118" y="5295095"/>
            <a:ext cx="343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Noi</a:t>
            </a:r>
            <a:r>
              <a:rPr lang="en-GB" dirty="0"/>
              <a:t> ci </a:t>
            </a:r>
            <a:r>
              <a:rPr lang="en-GB" dirty="0" err="1"/>
              <a:t>siamo</a:t>
            </a:r>
            <a:r>
              <a:rPr lang="en-GB" dirty="0"/>
              <a:t> </a:t>
            </a:r>
            <a:r>
              <a:rPr lang="en-GB" dirty="0" err="1"/>
              <a:t>riposati</a:t>
            </a:r>
            <a:r>
              <a:rPr lang="en-GB" dirty="0"/>
              <a:t>/e</a:t>
            </a:r>
          </a:p>
          <a:p>
            <a:r>
              <a:rPr lang="en-GB" dirty="0" err="1"/>
              <a:t>Voi</a:t>
            </a:r>
            <a:r>
              <a:rPr lang="en-GB" dirty="0"/>
              <a:t> vi </a:t>
            </a:r>
            <a:r>
              <a:rPr lang="en-GB" dirty="0" err="1"/>
              <a:t>siete</a:t>
            </a:r>
            <a:r>
              <a:rPr lang="en-GB" dirty="0"/>
              <a:t> </a:t>
            </a:r>
            <a:r>
              <a:rPr lang="en-GB" dirty="0" err="1"/>
              <a:t>riposati</a:t>
            </a:r>
            <a:r>
              <a:rPr lang="en-GB" dirty="0"/>
              <a:t>/e</a:t>
            </a:r>
          </a:p>
          <a:p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riposati</a:t>
            </a:r>
            <a:r>
              <a:rPr lang="en-GB" dirty="0"/>
              <a:t>/e</a:t>
            </a:r>
          </a:p>
          <a:p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4826090"/>
            <a:ext cx="9366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6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30" t="14216" r="7337" b="16418"/>
          <a:stretch/>
        </p:blipFill>
        <p:spPr>
          <a:xfrm>
            <a:off x="268041" y="568980"/>
            <a:ext cx="8988664" cy="414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40" y="1215311"/>
            <a:ext cx="8769427" cy="6281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Cliente</a:t>
            </a:r>
            <a:r>
              <a:rPr lang="en-GB" dirty="0"/>
              <a:t>: </a:t>
            </a:r>
            <a:r>
              <a:rPr lang="en-GB" dirty="0" err="1"/>
              <a:t>Avete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camera </a:t>
            </a:r>
            <a:r>
              <a:rPr lang="en-GB" dirty="0" err="1"/>
              <a:t>libera</a:t>
            </a:r>
            <a:r>
              <a:rPr lang="en-GB" dirty="0"/>
              <a:t>, per </a:t>
            </a:r>
            <a:r>
              <a:rPr lang="en-GB" dirty="0" err="1"/>
              <a:t>favore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/>
              <a:t>Receptionist: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tipo</a:t>
            </a:r>
            <a:r>
              <a:rPr lang="en-GB" dirty="0"/>
              <a:t> di camera </a:t>
            </a:r>
            <a:r>
              <a:rPr lang="en-GB" dirty="0" err="1"/>
              <a:t>desidera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Cliente</a:t>
            </a:r>
            <a:r>
              <a:rPr lang="en-GB" dirty="0"/>
              <a:t>: </a:t>
            </a:r>
            <a:r>
              <a:rPr lang="en-GB" dirty="0" err="1"/>
              <a:t>Una</a:t>
            </a:r>
            <a:r>
              <a:rPr lang="en-GB" dirty="0"/>
              <a:t> camera per </a:t>
            </a:r>
            <a:r>
              <a:rPr lang="en-GB" dirty="0" err="1"/>
              <a:t>una</a:t>
            </a:r>
            <a:r>
              <a:rPr lang="en-GB" dirty="0"/>
              <a:t> persona con </a:t>
            </a:r>
            <a:r>
              <a:rPr lang="en-GB" dirty="0" err="1"/>
              <a:t>bagno</a:t>
            </a:r>
            <a:r>
              <a:rPr lang="en-GB" dirty="0"/>
              <a:t> e </a:t>
            </a:r>
            <a:r>
              <a:rPr lang="en-GB" dirty="0" err="1"/>
              <a:t>letto</a:t>
            </a:r>
            <a:r>
              <a:rPr lang="en-GB" dirty="0"/>
              <a:t> </a:t>
            </a:r>
            <a:r>
              <a:rPr lang="en-GB" dirty="0" err="1"/>
              <a:t>singolo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Receptionist: Per </a:t>
            </a:r>
            <a:r>
              <a:rPr lang="en-GB" dirty="0" err="1"/>
              <a:t>quante</a:t>
            </a:r>
            <a:r>
              <a:rPr lang="en-GB" dirty="0"/>
              <a:t> </a:t>
            </a:r>
            <a:r>
              <a:rPr lang="en-GB" dirty="0" err="1"/>
              <a:t>notti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Cliente</a:t>
            </a:r>
            <a:r>
              <a:rPr lang="en-GB" dirty="0"/>
              <a:t>: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notte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Receptionist: Si,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camera </a:t>
            </a:r>
            <a:r>
              <a:rPr lang="en-GB" dirty="0" err="1"/>
              <a:t>libera</a:t>
            </a:r>
            <a:r>
              <a:rPr lang="en-GB" dirty="0"/>
              <a:t>. Come </a:t>
            </a:r>
            <a:r>
              <a:rPr lang="en-GB" dirty="0" err="1"/>
              <a:t>volete</a:t>
            </a:r>
            <a:r>
              <a:rPr lang="en-GB" dirty="0"/>
              <a:t> </a:t>
            </a:r>
            <a:r>
              <a:rPr lang="en-GB" dirty="0" err="1"/>
              <a:t>pagare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Cliente</a:t>
            </a:r>
            <a:r>
              <a:rPr lang="en-GB" dirty="0"/>
              <a:t>: Con </a:t>
            </a:r>
            <a:r>
              <a:rPr lang="en-GB" dirty="0" err="1"/>
              <a:t>carta</a:t>
            </a:r>
            <a:r>
              <a:rPr lang="en-GB" dirty="0"/>
              <a:t> per </a:t>
            </a:r>
            <a:r>
              <a:rPr lang="en-GB" dirty="0" err="1"/>
              <a:t>favore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Receptionist: </a:t>
            </a:r>
            <a:r>
              <a:rPr lang="en-GB" dirty="0" err="1"/>
              <a:t>Molto</a:t>
            </a:r>
            <a:r>
              <a:rPr lang="en-GB" dirty="0"/>
              <a:t> </a:t>
            </a:r>
            <a:r>
              <a:rPr lang="en-GB" dirty="0" err="1"/>
              <a:t>bene</a:t>
            </a:r>
            <a:r>
              <a:rPr lang="en-GB" dirty="0"/>
              <a:t>, </a:t>
            </a:r>
            <a:r>
              <a:rPr lang="en-GB" dirty="0" err="1"/>
              <a:t>puó</a:t>
            </a:r>
            <a:r>
              <a:rPr lang="en-GB" dirty="0"/>
              <a:t> </a:t>
            </a:r>
            <a:r>
              <a:rPr lang="en-GB" dirty="0" err="1"/>
              <a:t>inserire</a:t>
            </a:r>
            <a:r>
              <a:rPr lang="en-GB" dirty="0"/>
              <a:t> qui la </a:t>
            </a:r>
            <a:r>
              <a:rPr lang="en-GB" dirty="0" err="1"/>
              <a:t>carta</a:t>
            </a:r>
            <a:r>
              <a:rPr lang="en-GB" dirty="0"/>
              <a:t>. </a:t>
            </a:r>
            <a:r>
              <a:rPr lang="en-GB" dirty="0" err="1"/>
              <a:t>Avete</a:t>
            </a:r>
            <a:r>
              <a:rPr lang="en-GB" dirty="0"/>
              <a:t> la </a:t>
            </a:r>
            <a:r>
              <a:rPr lang="en-GB" dirty="0" err="1"/>
              <a:t>carta</a:t>
            </a:r>
            <a:r>
              <a:rPr lang="en-GB" dirty="0"/>
              <a:t> </a:t>
            </a:r>
            <a:r>
              <a:rPr lang="en-GB" dirty="0" err="1"/>
              <a:t>d’identitá</a:t>
            </a:r>
            <a:r>
              <a:rPr lang="en-GB" dirty="0"/>
              <a:t>?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Cliente</a:t>
            </a:r>
            <a:r>
              <a:rPr lang="en-GB" dirty="0"/>
              <a:t>: </a:t>
            </a:r>
            <a:r>
              <a:rPr lang="en-GB" dirty="0" err="1"/>
              <a:t>Certamente</a:t>
            </a:r>
            <a:r>
              <a:rPr lang="en-GB" dirty="0"/>
              <a:t>, </a:t>
            </a:r>
            <a:r>
              <a:rPr lang="en-GB" dirty="0" err="1"/>
              <a:t>eccola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/>
              <a:t>Receptionist: Grazie, </a:t>
            </a:r>
            <a:r>
              <a:rPr lang="en-GB" dirty="0" err="1"/>
              <a:t>dunque</a:t>
            </a:r>
            <a:r>
              <a:rPr lang="en-GB" dirty="0"/>
              <a:t> la camera 234 al secondo piano con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bella</a:t>
            </a:r>
            <a:r>
              <a:rPr lang="en-GB" dirty="0"/>
              <a:t> vista </a:t>
            </a:r>
            <a:r>
              <a:rPr lang="en-GB" dirty="0" err="1"/>
              <a:t>sul</a:t>
            </a:r>
            <a:r>
              <a:rPr lang="en-GB" dirty="0"/>
              <a:t> mare. La </a:t>
            </a:r>
            <a:r>
              <a:rPr lang="en-GB" dirty="0" err="1"/>
              <a:t>colazione</a:t>
            </a:r>
            <a:r>
              <a:rPr lang="en-GB" dirty="0"/>
              <a:t> é </a:t>
            </a:r>
            <a:r>
              <a:rPr lang="en-GB" dirty="0" err="1"/>
              <a:t>servita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le 8 e le 10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nostro</a:t>
            </a:r>
            <a:r>
              <a:rPr lang="en-GB" dirty="0"/>
              <a:t> </a:t>
            </a:r>
            <a:r>
              <a:rPr lang="en-GB" dirty="0" err="1"/>
              <a:t>ristorante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Cliente</a:t>
            </a:r>
            <a:r>
              <a:rPr lang="en-GB" dirty="0"/>
              <a:t>: </a:t>
            </a:r>
            <a:r>
              <a:rPr lang="en-GB" dirty="0" err="1"/>
              <a:t>Perfetto</a:t>
            </a:r>
            <a:r>
              <a:rPr lang="en-GB" dirty="0"/>
              <a:t>, vi </a:t>
            </a:r>
            <a:r>
              <a:rPr lang="en-GB" dirty="0" err="1"/>
              <a:t>ringrazio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Receptionist: Vi </a:t>
            </a:r>
            <a:r>
              <a:rPr lang="en-GB" dirty="0" err="1"/>
              <a:t>auguro</a:t>
            </a:r>
            <a:r>
              <a:rPr lang="en-GB" dirty="0"/>
              <a:t> di </a:t>
            </a:r>
            <a:r>
              <a:rPr lang="en-GB" dirty="0" err="1"/>
              <a:t>passare</a:t>
            </a:r>
            <a:r>
              <a:rPr lang="en-GB" dirty="0"/>
              <a:t> un </a:t>
            </a:r>
            <a:r>
              <a:rPr lang="en-GB" dirty="0" err="1"/>
              <a:t>ottimo</a:t>
            </a:r>
            <a:r>
              <a:rPr lang="en-GB" dirty="0"/>
              <a:t> </a:t>
            </a:r>
            <a:r>
              <a:rPr lang="en-GB" dirty="0" err="1"/>
              <a:t>soggiorno</a:t>
            </a:r>
            <a:r>
              <a:rPr lang="en-GB" dirty="0"/>
              <a:t>!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8040" y="525768"/>
            <a:ext cx="37091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/>
              <a:t>Leggi</a:t>
            </a:r>
            <a:r>
              <a:rPr lang="en-GB" b="1" dirty="0"/>
              <a:t> </a:t>
            </a:r>
            <a:r>
              <a:rPr lang="en-GB" b="1" dirty="0" err="1"/>
              <a:t>il</a:t>
            </a:r>
            <a:r>
              <a:rPr lang="en-GB" b="1" dirty="0"/>
              <a:t> </a:t>
            </a:r>
            <a:r>
              <a:rPr lang="en-GB" b="1" dirty="0" err="1"/>
              <a:t>dialogo</a:t>
            </a:r>
            <a:r>
              <a:rPr lang="en-GB" b="1" dirty="0"/>
              <a:t>. </a:t>
            </a:r>
            <a:r>
              <a:rPr lang="en-GB" b="1" dirty="0" err="1"/>
              <a:t>Completa</a:t>
            </a:r>
            <a:r>
              <a:rPr lang="en-GB" b="1" dirty="0"/>
              <a:t> la </a:t>
            </a:r>
            <a:r>
              <a:rPr lang="en-GB" b="1" dirty="0" err="1"/>
              <a:t>tabella</a:t>
            </a:r>
            <a:r>
              <a:rPr lang="en-GB" b="1" dirty="0"/>
              <a:t> in inglese.  </a:t>
            </a:r>
          </a:p>
        </p:txBody>
      </p:sp>
    </p:spTree>
    <p:extLst>
      <p:ext uri="{BB962C8B-B14F-4D97-AF65-F5344CB8AC3E}">
        <p14:creationId xmlns:p14="http://schemas.microsoft.com/office/powerpoint/2010/main" val="65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5126"/>
            <a:ext cx="85153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/>
              <a:t>Scrivi</a:t>
            </a:r>
            <a:r>
              <a:rPr lang="en-GB" sz="2800" dirty="0"/>
              <a:t> le </a:t>
            </a:r>
            <a:r>
              <a:rPr lang="en-GB" sz="2800" dirty="0" err="1"/>
              <a:t>quattro</a:t>
            </a:r>
            <a:r>
              <a:rPr lang="en-GB" sz="2800" dirty="0"/>
              <a:t> </a:t>
            </a:r>
            <a:r>
              <a:rPr lang="en-GB" sz="2800" dirty="0" err="1"/>
              <a:t>lettere</a:t>
            </a:r>
            <a:r>
              <a:rPr lang="en-GB" sz="2800" dirty="0"/>
              <a:t> </a:t>
            </a:r>
            <a:r>
              <a:rPr lang="en-GB" sz="2800" dirty="0" err="1"/>
              <a:t>corrette</a:t>
            </a:r>
            <a:r>
              <a:rPr lang="en-GB" sz="2800" dirty="0"/>
              <a:t> per </a:t>
            </a:r>
            <a:r>
              <a:rPr lang="en-GB" sz="2800" dirty="0" err="1"/>
              <a:t>ogni</a:t>
            </a:r>
            <a:r>
              <a:rPr lang="en-GB" sz="2800" dirty="0"/>
              <a:t> conversazione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835" y="3920557"/>
            <a:ext cx="2511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</a:t>
            </a:r>
          </a:p>
          <a:p>
            <a:r>
              <a:rPr lang="en-GB" sz="2800" dirty="0"/>
              <a:t>2.</a:t>
            </a:r>
          </a:p>
          <a:p>
            <a:r>
              <a:rPr lang="en-GB" sz="2800" dirty="0"/>
              <a:t>3.</a:t>
            </a:r>
          </a:p>
          <a:p>
            <a:r>
              <a:rPr lang="en-GB" sz="2800" dirty="0"/>
              <a:t>4.</a:t>
            </a:r>
          </a:p>
          <a:p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2505" t="26916" r="-215" b="20061"/>
          <a:stretch/>
        </p:blipFill>
        <p:spPr>
          <a:xfrm>
            <a:off x="157623" y="1153508"/>
            <a:ext cx="8200103" cy="2501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7674" y="3125127"/>
            <a:ext cx="21616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Al piano terra</a:t>
            </a:r>
          </a:p>
          <a:p>
            <a:r>
              <a:rPr lang="en-GB" sz="1400" b="1" dirty="0"/>
              <a:t>Al primo/secondo piano</a:t>
            </a:r>
          </a:p>
        </p:txBody>
      </p:sp>
      <p:pic>
        <p:nvPicPr>
          <p:cNvPr id="9" name="PTT-20190511-WA0016">
            <a:hlinkClick r:id="" action="ppaction://media"/>
            <a:extLst>
              <a:ext uri="{FF2B5EF4-FFF2-40B4-BE49-F238E27FC236}">
                <a16:creationId xmlns:a16="http://schemas.microsoft.com/office/drawing/2014/main" id="{8DDF9B45-01A3-4947-86A0-E0EFCC15D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3472" y="3790331"/>
            <a:ext cx="487363" cy="487362"/>
          </a:xfrm>
          <a:prstGeom prst="rect">
            <a:avLst/>
          </a:prstGeom>
        </p:spPr>
      </p:pic>
      <p:pic>
        <p:nvPicPr>
          <p:cNvPr id="10" name="PTT-20190511-WA0017">
            <a:hlinkClick r:id="" action="ppaction://media"/>
            <a:extLst>
              <a:ext uri="{FF2B5EF4-FFF2-40B4-BE49-F238E27FC236}">
                <a16:creationId xmlns:a16="http://schemas.microsoft.com/office/drawing/2014/main" id="{69562046-ED62-4854-95BF-3A7C688760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472" y="4383909"/>
            <a:ext cx="614363" cy="614363"/>
          </a:xfrm>
          <a:prstGeom prst="rect">
            <a:avLst/>
          </a:prstGeom>
        </p:spPr>
      </p:pic>
      <p:pic>
        <p:nvPicPr>
          <p:cNvPr id="11" name="PTT-20190511-WA0018">
            <a:hlinkClick r:id="" action="ppaction://media"/>
            <a:extLst>
              <a:ext uri="{FF2B5EF4-FFF2-40B4-BE49-F238E27FC236}">
                <a16:creationId xmlns:a16="http://schemas.microsoft.com/office/drawing/2014/main" id="{2C08B186-AC0D-460F-8E7D-FA10C5A1783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0641" y="5308824"/>
            <a:ext cx="487363" cy="487363"/>
          </a:xfrm>
          <a:prstGeom prst="rect">
            <a:avLst/>
          </a:prstGeom>
        </p:spPr>
      </p:pic>
      <p:pic>
        <p:nvPicPr>
          <p:cNvPr id="12" name="PTT-20190511-WA0019">
            <a:hlinkClick r:id="" action="ppaction://media"/>
            <a:extLst>
              <a:ext uri="{FF2B5EF4-FFF2-40B4-BE49-F238E27FC236}">
                <a16:creationId xmlns:a16="http://schemas.microsoft.com/office/drawing/2014/main" id="{A025FD72-493B-417C-8693-1064990E93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287" y="61124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1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9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Problemi</a:t>
            </a:r>
            <a:r>
              <a:rPr lang="en-GB" dirty="0"/>
              <a:t> in hotel…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L’aria</a:t>
            </a:r>
            <a:r>
              <a:rPr lang="en-GB" dirty="0"/>
              <a:t> </a:t>
            </a:r>
            <a:r>
              <a:rPr lang="en-GB" dirty="0" err="1"/>
              <a:t>condizionata</a:t>
            </a:r>
            <a:r>
              <a:rPr lang="en-GB" dirty="0"/>
              <a:t> non </a:t>
            </a:r>
            <a:r>
              <a:rPr lang="en-GB" dirty="0" err="1"/>
              <a:t>funziona</a:t>
            </a:r>
            <a:r>
              <a:rPr lang="en-GB" dirty="0"/>
              <a:t>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muore</a:t>
            </a:r>
            <a:r>
              <a:rPr lang="en-GB" dirty="0"/>
              <a:t> dal </a:t>
            </a:r>
            <a:r>
              <a:rPr lang="en-GB" dirty="0" err="1"/>
              <a:t>caldo</a:t>
            </a:r>
            <a:r>
              <a:rPr lang="en-GB" dirty="0"/>
              <a:t>!</a:t>
            </a:r>
          </a:p>
          <a:p>
            <a:r>
              <a:rPr lang="en-GB" dirty="0" err="1"/>
              <a:t>L’ascensore</a:t>
            </a:r>
            <a:r>
              <a:rPr lang="en-GB" dirty="0"/>
              <a:t> é </a:t>
            </a:r>
            <a:r>
              <a:rPr lang="en-GB" dirty="0" err="1"/>
              <a:t>guasto</a:t>
            </a:r>
            <a:r>
              <a:rPr lang="en-GB" dirty="0"/>
              <a:t>,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fatica</a:t>
            </a:r>
            <a:r>
              <a:rPr lang="en-GB" dirty="0"/>
              <a:t>!</a:t>
            </a:r>
          </a:p>
          <a:p>
            <a:r>
              <a:rPr lang="en-GB" dirty="0"/>
              <a:t>La camera é </a:t>
            </a:r>
            <a:r>
              <a:rPr lang="en-GB" dirty="0" err="1"/>
              <a:t>sporca</a:t>
            </a:r>
            <a:r>
              <a:rPr lang="en-GB" dirty="0"/>
              <a:t>,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schifo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5174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2818</TotalTime>
  <Words>534</Words>
  <Application>Microsoft Office PowerPoint</Application>
  <PresentationFormat>On-screen Show (4:3)</PresentationFormat>
  <Paragraphs>61</Paragraphs>
  <Slides>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2_Default Design</vt:lpstr>
      <vt:lpstr>mercoledì otto maggio Titolo: Vorrei una camera…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Problemi in hotel…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M.Magoga</dc:creator>
  <cp:lastModifiedBy>Monia Magoga</cp:lastModifiedBy>
  <cp:revision>28</cp:revision>
  <dcterms:created xsi:type="dcterms:W3CDTF">2019-05-01T07:31:26Z</dcterms:created>
  <dcterms:modified xsi:type="dcterms:W3CDTF">2020-04-02T07:59:58Z</dcterms:modified>
</cp:coreProperties>
</file>